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61" r:id="rId2"/>
    <p:sldId id="272" r:id="rId3"/>
    <p:sldId id="273" r:id="rId4"/>
    <p:sldId id="300" r:id="rId5"/>
    <p:sldId id="315" r:id="rId6"/>
    <p:sldId id="318" r:id="rId7"/>
    <p:sldId id="301" r:id="rId8"/>
    <p:sldId id="307" r:id="rId9"/>
    <p:sldId id="275" r:id="rId10"/>
    <p:sldId id="276" r:id="rId11"/>
    <p:sldId id="319" r:id="rId12"/>
    <p:sldId id="321" r:id="rId13"/>
    <p:sldId id="322" r:id="rId14"/>
    <p:sldId id="277" r:id="rId15"/>
    <p:sldId id="278" r:id="rId16"/>
    <p:sldId id="286" r:id="rId17"/>
    <p:sldId id="279" r:id="rId18"/>
    <p:sldId id="308" r:id="rId19"/>
    <p:sldId id="280" r:id="rId20"/>
    <p:sldId id="323" r:id="rId21"/>
    <p:sldId id="281" r:id="rId22"/>
    <p:sldId id="282" r:id="rId23"/>
    <p:sldId id="309" r:id="rId24"/>
    <p:sldId id="287" r:id="rId25"/>
    <p:sldId id="310" r:id="rId26"/>
    <p:sldId id="288" r:id="rId27"/>
    <p:sldId id="289" r:id="rId28"/>
    <p:sldId id="294" r:id="rId29"/>
    <p:sldId id="295" r:id="rId30"/>
    <p:sldId id="296" r:id="rId31"/>
    <p:sldId id="283" r:id="rId32"/>
    <p:sldId id="284" r:id="rId33"/>
    <p:sldId id="311" r:id="rId34"/>
    <p:sldId id="324" r:id="rId35"/>
    <p:sldId id="297" r:id="rId36"/>
    <p:sldId id="29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馮彬" initials="馮彬" lastIdx="1" clrIdx="0">
    <p:extLst>
      <p:ext uri="{19B8F6BF-5375-455C-9EA6-DF929625EA0E}">
        <p15:presenceInfo xmlns:p15="http://schemas.microsoft.com/office/powerpoint/2012/main" userId="7cf10f3bf107f3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84A"/>
    <a:srgbClr val="E84A27"/>
    <a:srgbClr val="132A4C"/>
    <a:srgbClr val="E6E6E6"/>
    <a:srgbClr val="0C3266"/>
    <a:srgbClr val="FA6300"/>
    <a:srgbClr val="131F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 autoAdjust="0"/>
    <p:restoredTop sz="89549" autoAdjust="0"/>
  </p:normalViewPr>
  <p:slideViewPr>
    <p:cSldViewPr snapToGrid="0">
      <p:cViewPr varScale="1">
        <p:scale>
          <a:sx n="108" d="100"/>
          <a:sy n="108" d="100"/>
        </p:scale>
        <p:origin x="23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Vivian%20Hou\Box%20Sync\Research\DEM_Tie%20Support_Amtrak\Chester_control\Chester%20ballast%20imaging%20result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528283470575855"/>
          <c:y val="0.17186555254266461"/>
          <c:w val="0.77780623251105607"/>
          <c:h val="0.66918363289314697"/>
        </c:manualLayout>
      </c:layout>
      <c:scatterChart>
        <c:scatterStyle val="lineMarker"/>
        <c:varyColors val="0"/>
        <c:ser>
          <c:idx val="1"/>
          <c:order val="1"/>
          <c:tx>
            <c:v>F&amp;E Ratio</c:v>
          </c:tx>
          <c:spPr>
            <a:ln w="47625">
              <a:noFill/>
            </a:ln>
          </c:spPr>
          <c:marker>
            <c:symbol val="x"/>
            <c:size val="4"/>
            <c:spPr>
              <a:ln>
                <a:solidFill>
                  <a:schemeClr val="tx2"/>
                </a:solidFill>
              </a:ln>
            </c:spPr>
          </c:marker>
          <c:xVal>
            <c:numRef>
              <c:f>Sheet1!$F$2:$F$79</c:f>
              <c:numCache>
                <c:formatCode>General</c:formatCode>
                <c:ptCount val="78"/>
                <c:pt idx="0">
                  <c:v>4.32</c:v>
                </c:pt>
                <c:pt idx="1">
                  <c:v>4.22</c:v>
                </c:pt>
                <c:pt idx="2">
                  <c:v>3.83</c:v>
                </c:pt>
                <c:pt idx="3">
                  <c:v>3.43</c:v>
                </c:pt>
                <c:pt idx="4">
                  <c:v>3.24</c:v>
                </c:pt>
                <c:pt idx="5">
                  <c:v>3.2</c:v>
                </c:pt>
                <c:pt idx="6">
                  <c:v>2.8</c:v>
                </c:pt>
                <c:pt idx="7">
                  <c:v>2.79</c:v>
                </c:pt>
                <c:pt idx="8">
                  <c:v>2.79</c:v>
                </c:pt>
                <c:pt idx="9">
                  <c:v>2.78</c:v>
                </c:pt>
                <c:pt idx="10">
                  <c:v>2.78</c:v>
                </c:pt>
                <c:pt idx="11">
                  <c:v>2.73</c:v>
                </c:pt>
                <c:pt idx="12">
                  <c:v>2.7</c:v>
                </c:pt>
                <c:pt idx="13">
                  <c:v>2.65</c:v>
                </c:pt>
                <c:pt idx="14">
                  <c:v>2.63</c:v>
                </c:pt>
                <c:pt idx="15">
                  <c:v>2.5099999999999998</c:v>
                </c:pt>
                <c:pt idx="16">
                  <c:v>2.5</c:v>
                </c:pt>
                <c:pt idx="17">
                  <c:v>2.4900000000000002</c:v>
                </c:pt>
                <c:pt idx="18">
                  <c:v>2.4900000000000002</c:v>
                </c:pt>
                <c:pt idx="19">
                  <c:v>2.4900000000000002</c:v>
                </c:pt>
                <c:pt idx="20">
                  <c:v>2.46</c:v>
                </c:pt>
                <c:pt idx="21">
                  <c:v>2.37</c:v>
                </c:pt>
                <c:pt idx="22">
                  <c:v>2.3199999999999998</c:v>
                </c:pt>
                <c:pt idx="23">
                  <c:v>2.3199999999999998</c:v>
                </c:pt>
                <c:pt idx="24">
                  <c:v>2.27</c:v>
                </c:pt>
                <c:pt idx="25">
                  <c:v>2.27</c:v>
                </c:pt>
                <c:pt idx="26">
                  <c:v>2.2599999999999998</c:v>
                </c:pt>
                <c:pt idx="27">
                  <c:v>2.25</c:v>
                </c:pt>
                <c:pt idx="28">
                  <c:v>2.25</c:v>
                </c:pt>
                <c:pt idx="29">
                  <c:v>2.25</c:v>
                </c:pt>
                <c:pt idx="30">
                  <c:v>2.2200000000000002</c:v>
                </c:pt>
                <c:pt idx="31">
                  <c:v>2.2200000000000002</c:v>
                </c:pt>
                <c:pt idx="32">
                  <c:v>2.21</c:v>
                </c:pt>
                <c:pt idx="33">
                  <c:v>2.2000000000000002</c:v>
                </c:pt>
                <c:pt idx="34">
                  <c:v>2.19</c:v>
                </c:pt>
                <c:pt idx="35">
                  <c:v>2.1800000000000002</c:v>
                </c:pt>
                <c:pt idx="36">
                  <c:v>2.17</c:v>
                </c:pt>
                <c:pt idx="37">
                  <c:v>2.13</c:v>
                </c:pt>
                <c:pt idx="38">
                  <c:v>2.12</c:v>
                </c:pt>
                <c:pt idx="39">
                  <c:v>2.11</c:v>
                </c:pt>
                <c:pt idx="40">
                  <c:v>2.11</c:v>
                </c:pt>
                <c:pt idx="41">
                  <c:v>2.08</c:v>
                </c:pt>
                <c:pt idx="42">
                  <c:v>2.08</c:v>
                </c:pt>
                <c:pt idx="43">
                  <c:v>2.0699999999999998</c:v>
                </c:pt>
                <c:pt idx="44">
                  <c:v>2.0699999999999998</c:v>
                </c:pt>
                <c:pt idx="45">
                  <c:v>2.06</c:v>
                </c:pt>
                <c:pt idx="46">
                  <c:v>2.04</c:v>
                </c:pt>
                <c:pt idx="47">
                  <c:v>2.02</c:v>
                </c:pt>
                <c:pt idx="48">
                  <c:v>2.02</c:v>
                </c:pt>
                <c:pt idx="49">
                  <c:v>2</c:v>
                </c:pt>
                <c:pt idx="50">
                  <c:v>1.97</c:v>
                </c:pt>
                <c:pt idx="51">
                  <c:v>1.95</c:v>
                </c:pt>
                <c:pt idx="52">
                  <c:v>1.95</c:v>
                </c:pt>
                <c:pt idx="53">
                  <c:v>1.9</c:v>
                </c:pt>
                <c:pt idx="54">
                  <c:v>1.88</c:v>
                </c:pt>
                <c:pt idx="55">
                  <c:v>1.83</c:v>
                </c:pt>
                <c:pt idx="56">
                  <c:v>1.83</c:v>
                </c:pt>
                <c:pt idx="57">
                  <c:v>1.82</c:v>
                </c:pt>
                <c:pt idx="58">
                  <c:v>1.82</c:v>
                </c:pt>
                <c:pt idx="59">
                  <c:v>1.81</c:v>
                </c:pt>
                <c:pt idx="60">
                  <c:v>1.81</c:v>
                </c:pt>
                <c:pt idx="61">
                  <c:v>1.81</c:v>
                </c:pt>
                <c:pt idx="62">
                  <c:v>1.79</c:v>
                </c:pt>
                <c:pt idx="63">
                  <c:v>1.74</c:v>
                </c:pt>
                <c:pt idx="64">
                  <c:v>1.74</c:v>
                </c:pt>
                <c:pt idx="65">
                  <c:v>1.72</c:v>
                </c:pt>
                <c:pt idx="66">
                  <c:v>1.71</c:v>
                </c:pt>
                <c:pt idx="67">
                  <c:v>1.7</c:v>
                </c:pt>
                <c:pt idx="68">
                  <c:v>1.69</c:v>
                </c:pt>
                <c:pt idx="69">
                  <c:v>1.62</c:v>
                </c:pt>
                <c:pt idx="70">
                  <c:v>1.62</c:v>
                </c:pt>
                <c:pt idx="71">
                  <c:v>1.58</c:v>
                </c:pt>
                <c:pt idx="72">
                  <c:v>1.58</c:v>
                </c:pt>
                <c:pt idx="73">
                  <c:v>1.58</c:v>
                </c:pt>
                <c:pt idx="74">
                  <c:v>1.54</c:v>
                </c:pt>
                <c:pt idx="75">
                  <c:v>1.54</c:v>
                </c:pt>
                <c:pt idx="76">
                  <c:v>1.48</c:v>
                </c:pt>
                <c:pt idx="77">
                  <c:v>1.43</c:v>
                </c:pt>
              </c:numCache>
            </c:numRef>
          </c:xVal>
          <c:yVal>
            <c:numRef>
              <c:f>Sheet1!$I$2:$I$79</c:f>
              <c:numCache>
                <c:formatCode>General</c:formatCode>
                <c:ptCount val="78"/>
                <c:pt idx="0">
                  <c:v>100</c:v>
                </c:pt>
                <c:pt idx="1">
                  <c:v>98.701298701298697</c:v>
                </c:pt>
                <c:pt idx="2">
                  <c:v>97.402597402597408</c:v>
                </c:pt>
                <c:pt idx="3">
                  <c:v>96.103896103896105</c:v>
                </c:pt>
                <c:pt idx="4">
                  <c:v>94.805194805194802</c:v>
                </c:pt>
                <c:pt idx="5">
                  <c:v>93.506493506493499</c:v>
                </c:pt>
                <c:pt idx="6">
                  <c:v>92.20779220779221</c:v>
                </c:pt>
                <c:pt idx="7">
                  <c:v>90.909090909090907</c:v>
                </c:pt>
                <c:pt idx="8">
                  <c:v>89.610389610389603</c:v>
                </c:pt>
                <c:pt idx="9">
                  <c:v>88.311688311688314</c:v>
                </c:pt>
                <c:pt idx="10">
                  <c:v>87.012987012987011</c:v>
                </c:pt>
                <c:pt idx="11">
                  <c:v>85.714285714285708</c:v>
                </c:pt>
                <c:pt idx="12">
                  <c:v>84.415584415584405</c:v>
                </c:pt>
                <c:pt idx="13">
                  <c:v>83.116883116883116</c:v>
                </c:pt>
                <c:pt idx="14">
                  <c:v>81.818181818181827</c:v>
                </c:pt>
                <c:pt idx="15">
                  <c:v>80.519480519480524</c:v>
                </c:pt>
                <c:pt idx="16">
                  <c:v>79.220779220779221</c:v>
                </c:pt>
                <c:pt idx="17">
                  <c:v>77.922077922077932</c:v>
                </c:pt>
                <c:pt idx="18">
                  <c:v>76.623376623376629</c:v>
                </c:pt>
                <c:pt idx="19">
                  <c:v>75.324675324675326</c:v>
                </c:pt>
                <c:pt idx="20">
                  <c:v>74.025974025974023</c:v>
                </c:pt>
                <c:pt idx="21">
                  <c:v>72.727272727272734</c:v>
                </c:pt>
                <c:pt idx="22">
                  <c:v>71.428571428571431</c:v>
                </c:pt>
                <c:pt idx="23">
                  <c:v>70.129870129870127</c:v>
                </c:pt>
                <c:pt idx="24">
                  <c:v>68.831168831168839</c:v>
                </c:pt>
                <c:pt idx="25">
                  <c:v>67.532467532467535</c:v>
                </c:pt>
                <c:pt idx="26">
                  <c:v>66.233766233766232</c:v>
                </c:pt>
                <c:pt idx="27">
                  <c:v>64.935064935064929</c:v>
                </c:pt>
                <c:pt idx="28">
                  <c:v>63.636363636363633</c:v>
                </c:pt>
                <c:pt idx="29">
                  <c:v>62.337662337662337</c:v>
                </c:pt>
                <c:pt idx="30">
                  <c:v>61.038961038961034</c:v>
                </c:pt>
                <c:pt idx="31">
                  <c:v>59.740259740259738</c:v>
                </c:pt>
                <c:pt idx="32">
                  <c:v>58.441558441558442</c:v>
                </c:pt>
                <c:pt idx="33">
                  <c:v>57.142857142857139</c:v>
                </c:pt>
                <c:pt idx="34">
                  <c:v>55.844155844155843</c:v>
                </c:pt>
                <c:pt idx="35">
                  <c:v>54.54545454545454</c:v>
                </c:pt>
                <c:pt idx="36">
                  <c:v>53.246753246753244</c:v>
                </c:pt>
                <c:pt idx="37">
                  <c:v>51.94805194805194</c:v>
                </c:pt>
                <c:pt idx="38">
                  <c:v>50.649350649350644</c:v>
                </c:pt>
                <c:pt idx="39">
                  <c:v>49.350649350649348</c:v>
                </c:pt>
                <c:pt idx="40">
                  <c:v>48.051948051948052</c:v>
                </c:pt>
                <c:pt idx="41">
                  <c:v>46.753246753246749</c:v>
                </c:pt>
                <c:pt idx="42">
                  <c:v>45.454545454545453</c:v>
                </c:pt>
                <c:pt idx="43">
                  <c:v>44.155844155844157</c:v>
                </c:pt>
                <c:pt idx="44">
                  <c:v>42.857142857142854</c:v>
                </c:pt>
                <c:pt idx="45">
                  <c:v>41.558441558441558</c:v>
                </c:pt>
                <c:pt idx="46">
                  <c:v>40.259740259740262</c:v>
                </c:pt>
                <c:pt idx="47">
                  <c:v>38.961038961038966</c:v>
                </c:pt>
                <c:pt idx="48">
                  <c:v>37.662337662337663</c:v>
                </c:pt>
                <c:pt idx="49">
                  <c:v>36.363636363636367</c:v>
                </c:pt>
                <c:pt idx="50">
                  <c:v>35.064935064935064</c:v>
                </c:pt>
                <c:pt idx="51">
                  <c:v>33.766233766233768</c:v>
                </c:pt>
                <c:pt idx="52">
                  <c:v>32.467532467532465</c:v>
                </c:pt>
                <c:pt idx="53">
                  <c:v>31.168831168831169</c:v>
                </c:pt>
                <c:pt idx="54">
                  <c:v>29.870129870129869</c:v>
                </c:pt>
                <c:pt idx="55">
                  <c:v>28.571428571428569</c:v>
                </c:pt>
                <c:pt idx="56">
                  <c:v>27.27272727272727</c:v>
                </c:pt>
                <c:pt idx="57">
                  <c:v>25.97402597402597</c:v>
                </c:pt>
                <c:pt idx="58">
                  <c:v>24.675324675324674</c:v>
                </c:pt>
                <c:pt idx="59">
                  <c:v>23.376623376623375</c:v>
                </c:pt>
                <c:pt idx="60">
                  <c:v>22.077922077922079</c:v>
                </c:pt>
                <c:pt idx="61">
                  <c:v>20.779220779220779</c:v>
                </c:pt>
                <c:pt idx="62">
                  <c:v>19.480519480519483</c:v>
                </c:pt>
                <c:pt idx="63">
                  <c:v>18.181818181818183</c:v>
                </c:pt>
                <c:pt idx="64">
                  <c:v>16.883116883116884</c:v>
                </c:pt>
                <c:pt idx="65">
                  <c:v>15.584415584415584</c:v>
                </c:pt>
                <c:pt idx="66">
                  <c:v>14.285714285714285</c:v>
                </c:pt>
                <c:pt idx="67">
                  <c:v>12.987012987012985</c:v>
                </c:pt>
                <c:pt idx="68">
                  <c:v>11.688311688311687</c:v>
                </c:pt>
                <c:pt idx="69">
                  <c:v>10.38961038961039</c:v>
                </c:pt>
                <c:pt idx="70">
                  <c:v>9.0909090909090917</c:v>
                </c:pt>
                <c:pt idx="71">
                  <c:v>7.7922077922077921</c:v>
                </c:pt>
                <c:pt idx="72">
                  <c:v>6.4935064935064926</c:v>
                </c:pt>
                <c:pt idx="73">
                  <c:v>5.1948051948051948</c:v>
                </c:pt>
                <c:pt idx="74">
                  <c:v>3.8961038961038961</c:v>
                </c:pt>
                <c:pt idx="75">
                  <c:v>2.5974025974025974</c:v>
                </c:pt>
                <c:pt idx="76">
                  <c:v>1.2987012987012987</c:v>
                </c:pt>
                <c:pt idx="7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54-4BF1-9C9E-B7B6B363E7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4852224"/>
        <c:axId val="1954854400"/>
      </c:scatterChart>
      <c:scatterChart>
        <c:scatterStyle val="lineMarker"/>
        <c:varyColors val="0"/>
        <c:ser>
          <c:idx val="0"/>
          <c:order val="0"/>
          <c:tx>
            <c:v>Angularity Index</c:v>
          </c:tx>
          <c:spPr>
            <a:ln w="47625">
              <a:noFill/>
            </a:ln>
          </c:spPr>
          <c:marker>
            <c:symbol val="circle"/>
            <c:size val="4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Sheet1!$D$2:$D$79</c:f>
              <c:numCache>
                <c:formatCode>General</c:formatCode>
                <c:ptCount val="78"/>
                <c:pt idx="0">
                  <c:v>599.02</c:v>
                </c:pt>
                <c:pt idx="1">
                  <c:v>586.24</c:v>
                </c:pt>
                <c:pt idx="2">
                  <c:v>578.62</c:v>
                </c:pt>
                <c:pt idx="3">
                  <c:v>575.9</c:v>
                </c:pt>
                <c:pt idx="4">
                  <c:v>551.99</c:v>
                </c:pt>
                <c:pt idx="5">
                  <c:v>537.1</c:v>
                </c:pt>
                <c:pt idx="6">
                  <c:v>530.35</c:v>
                </c:pt>
                <c:pt idx="7">
                  <c:v>519.57000000000005</c:v>
                </c:pt>
                <c:pt idx="8">
                  <c:v>501.25</c:v>
                </c:pt>
                <c:pt idx="9">
                  <c:v>497.89</c:v>
                </c:pt>
                <c:pt idx="10">
                  <c:v>492.05</c:v>
                </c:pt>
                <c:pt idx="11">
                  <c:v>477.42</c:v>
                </c:pt>
                <c:pt idx="12">
                  <c:v>460.73</c:v>
                </c:pt>
                <c:pt idx="13">
                  <c:v>453.7</c:v>
                </c:pt>
                <c:pt idx="14">
                  <c:v>444.63</c:v>
                </c:pt>
                <c:pt idx="15">
                  <c:v>441.15</c:v>
                </c:pt>
                <c:pt idx="16">
                  <c:v>426.17</c:v>
                </c:pt>
                <c:pt idx="17">
                  <c:v>422.45</c:v>
                </c:pt>
                <c:pt idx="18">
                  <c:v>420.97</c:v>
                </c:pt>
                <c:pt idx="19">
                  <c:v>407.03</c:v>
                </c:pt>
                <c:pt idx="20">
                  <c:v>400.6</c:v>
                </c:pt>
                <c:pt idx="21">
                  <c:v>399.82</c:v>
                </c:pt>
                <c:pt idx="22">
                  <c:v>397.24</c:v>
                </c:pt>
                <c:pt idx="23">
                  <c:v>395.15</c:v>
                </c:pt>
                <c:pt idx="24">
                  <c:v>395.09</c:v>
                </c:pt>
                <c:pt idx="25">
                  <c:v>392.35</c:v>
                </c:pt>
                <c:pt idx="26">
                  <c:v>392.09</c:v>
                </c:pt>
                <c:pt idx="27">
                  <c:v>387.78</c:v>
                </c:pt>
                <c:pt idx="28">
                  <c:v>386.4</c:v>
                </c:pt>
                <c:pt idx="29">
                  <c:v>385.7</c:v>
                </c:pt>
                <c:pt idx="30">
                  <c:v>381.4</c:v>
                </c:pt>
                <c:pt idx="31">
                  <c:v>377.72</c:v>
                </c:pt>
                <c:pt idx="32">
                  <c:v>375.81</c:v>
                </c:pt>
                <c:pt idx="33">
                  <c:v>375.71</c:v>
                </c:pt>
                <c:pt idx="34">
                  <c:v>375.64</c:v>
                </c:pt>
                <c:pt idx="35">
                  <c:v>375.08</c:v>
                </c:pt>
                <c:pt idx="36">
                  <c:v>374.23</c:v>
                </c:pt>
                <c:pt idx="37">
                  <c:v>371.59</c:v>
                </c:pt>
                <c:pt idx="38">
                  <c:v>370.27</c:v>
                </c:pt>
                <c:pt idx="39">
                  <c:v>368.71</c:v>
                </c:pt>
                <c:pt idx="40">
                  <c:v>368.57</c:v>
                </c:pt>
                <c:pt idx="41">
                  <c:v>366.38</c:v>
                </c:pt>
                <c:pt idx="42">
                  <c:v>366.15</c:v>
                </c:pt>
                <c:pt idx="43">
                  <c:v>361.72</c:v>
                </c:pt>
                <c:pt idx="44">
                  <c:v>358.47</c:v>
                </c:pt>
                <c:pt idx="45">
                  <c:v>357.94</c:v>
                </c:pt>
                <c:pt idx="46">
                  <c:v>356.85</c:v>
                </c:pt>
                <c:pt idx="47">
                  <c:v>354.42</c:v>
                </c:pt>
                <c:pt idx="48">
                  <c:v>351.21</c:v>
                </c:pt>
                <c:pt idx="49">
                  <c:v>347.01</c:v>
                </c:pt>
                <c:pt idx="50">
                  <c:v>346.29</c:v>
                </c:pt>
                <c:pt idx="51">
                  <c:v>343.12</c:v>
                </c:pt>
                <c:pt idx="52">
                  <c:v>342.26</c:v>
                </c:pt>
                <c:pt idx="53">
                  <c:v>342.23</c:v>
                </c:pt>
                <c:pt idx="54">
                  <c:v>341.81</c:v>
                </c:pt>
                <c:pt idx="55">
                  <c:v>340.74</c:v>
                </c:pt>
                <c:pt idx="56">
                  <c:v>340.49</c:v>
                </c:pt>
                <c:pt idx="57">
                  <c:v>340.14</c:v>
                </c:pt>
                <c:pt idx="58">
                  <c:v>337.69</c:v>
                </c:pt>
                <c:pt idx="59">
                  <c:v>328.82</c:v>
                </c:pt>
                <c:pt idx="60">
                  <c:v>327.43</c:v>
                </c:pt>
                <c:pt idx="61">
                  <c:v>325.02</c:v>
                </c:pt>
                <c:pt idx="62">
                  <c:v>323.25</c:v>
                </c:pt>
                <c:pt idx="63">
                  <c:v>322.60000000000002</c:v>
                </c:pt>
                <c:pt idx="64">
                  <c:v>322.27</c:v>
                </c:pt>
                <c:pt idx="65">
                  <c:v>318.79000000000002</c:v>
                </c:pt>
                <c:pt idx="66">
                  <c:v>313.87</c:v>
                </c:pt>
                <c:pt idx="67">
                  <c:v>311.04000000000002</c:v>
                </c:pt>
                <c:pt idx="68">
                  <c:v>309.45</c:v>
                </c:pt>
                <c:pt idx="69">
                  <c:v>304.82</c:v>
                </c:pt>
                <c:pt idx="70">
                  <c:v>304.38</c:v>
                </c:pt>
                <c:pt idx="71">
                  <c:v>299.45</c:v>
                </c:pt>
                <c:pt idx="72">
                  <c:v>289.27999999999997</c:v>
                </c:pt>
                <c:pt idx="73">
                  <c:v>286.04000000000002</c:v>
                </c:pt>
                <c:pt idx="74">
                  <c:v>282.22000000000003</c:v>
                </c:pt>
                <c:pt idx="75">
                  <c:v>280.83</c:v>
                </c:pt>
                <c:pt idx="76">
                  <c:v>246.94</c:v>
                </c:pt>
                <c:pt idx="77">
                  <c:v>233.19</c:v>
                </c:pt>
              </c:numCache>
            </c:numRef>
          </c:xVal>
          <c:yVal>
            <c:numRef>
              <c:f>Sheet1!$I$2:$I$79</c:f>
              <c:numCache>
                <c:formatCode>General</c:formatCode>
                <c:ptCount val="78"/>
                <c:pt idx="0">
                  <c:v>100</c:v>
                </c:pt>
                <c:pt idx="1">
                  <c:v>98.701298701298697</c:v>
                </c:pt>
                <c:pt idx="2">
                  <c:v>97.402597402597408</c:v>
                </c:pt>
                <c:pt idx="3">
                  <c:v>96.103896103896105</c:v>
                </c:pt>
                <c:pt idx="4">
                  <c:v>94.805194805194802</c:v>
                </c:pt>
                <c:pt idx="5">
                  <c:v>93.506493506493499</c:v>
                </c:pt>
                <c:pt idx="6">
                  <c:v>92.20779220779221</c:v>
                </c:pt>
                <c:pt idx="7">
                  <c:v>90.909090909090907</c:v>
                </c:pt>
                <c:pt idx="8">
                  <c:v>89.610389610389603</c:v>
                </c:pt>
                <c:pt idx="9">
                  <c:v>88.311688311688314</c:v>
                </c:pt>
                <c:pt idx="10">
                  <c:v>87.012987012987011</c:v>
                </c:pt>
                <c:pt idx="11">
                  <c:v>85.714285714285708</c:v>
                </c:pt>
                <c:pt idx="12">
                  <c:v>84.415584415584405</c:v>
                </c:pt>
                <c:pt idx="13">
                  <c:v>83.116883116883116</c:v>
                </c:pt>
                <c:pt idx="14">
                  <c:v>81.818181818181827</c:v>
                </c:pt>
                <c:pt idx="15">
                  <c:v>80.519480519480524</c:v>
                </c:pt>
                <c:pt idx="16">
                  <c:v>79.220779220779221</c:v>
                </c:pt>
                <c:pt idx="17">
                  <c:v>77.922077922077932</c:v>
                </c:pt>
                <c:pt idx="18">
                  <c:v>76.623376623376629</c:v>
                </c:pt>
                <c:pt idx="19">
                  <c:v>75.324675324675326</c:v>
                </c:pt>
                <c:pt idx="20">
                  <c:v>74.025974025974023</c:v>
                </c:pt>
                <c:pt idx="21">
                  <c:v>72.727272727272734</c:v>
                </c:pt>
                <c:pt idx="22">
                  <c:v>71.428571428571431</c:v>
                </c:pt>
                <c:pt idx="23">
                  <c:v>70.129870129870127</c:v>
                </c:pt>
                <c:pt idx="24">
                  <c:v>68.831168831168839</c:v>
                </c:pt>
                <c:pt idx="25">
                  <c:v>67.532467532467535</c:v>
                </c:pt>
                <c:pt idx="26">
                  <c:v>66.233766233766232</c:v>
                </c:pt>
                <c:pt idx="27">
                  <c:v>64.935064935064929</c:v>
                </c:pt>
                <c:pt idx="28">
                  <c:v>63.636363636363633</c:v>
                </c:pt>
                <c:pt idx="29">
                  <c:v>62.337662337662337</c:v>
                </c:pt>
                <c:pt idx="30">
                  <c:v>61.038961038961034</c:v>
                </c:pt>
                <c:pt idx="31">
                  <c:v>59.740259740259738</c:v>
                </c:pt>
                <c:pt idx="32">
                  <c:v>58.441558441558442</c:v>
                </c:pt>
                <c:pt idx="33">
                  <c:v>57.142857142857139</c:v>
                </c:pt>
                <c:pt idx="34">
                  <c:v>55.844155844155843</c:v>
                </c:pt>
                <c:pt idx="35">
                  <c:v>54.54545454545454</c:v>
                </c:pt>
                <c:pt idx="36">
                  <c:v>53.246753246753244</c:v>
                </c:pt>
                <c:pt idx="37">
                  <c:v>51.94805194805194</c:v>
                </c:pt>
                <c:pt idx="38">
                  <c:v>50.649350649350644</c:v>
                </c:pt>
                <c:pt idx="39">
                  <c:v>49.350649350649348</c:v>
                </c:pt>
                <c:pt idx="40">
                  <c:v>48.051948051948052</c:v>
                </c:pt>
                <c:pt idx="41">
                  <c:v>46.753246753246749</c:v>
                </c:pt>
                <c:pt idx="42">
                  <c:v>45.454545454545453</c:v>
                </c:pt>
                <c:pt idx="43">
                  <c:v>44.155844155844157</c:v>
                </c:pt>
                <c:pt idx="44">
                  <c:v>42.857142857142854</c:v>
                </c:pt>
                <c:pt idx="45">
                  <c:v>41.558441558441558</c:v>
                </c:pt>
                <c:pt idx="46">
                  <c:v>40.259740259740262</c:v>
                </c:pt>
                <c:pt idx="47">
                  <c:v>38.961038961038966</c:v>
                </c:pt>
                <c:pt idx="48">
                  <c:v>37.662337662337663</c:v>
                </c:pt>
                <c:pt idx="49">
                  <c:v>36.363636363636367</c:v>
                </c:pt>
                <c:pt idx="50">
                  <c:v>35.064935064935064</c:v>
                </c:pt>
                <c:pt idx="51">
                  <c:v>33.766233766233768</c:v>
                </c:pt>
                <c:pt idx="52">
                  <c:v>32.467532467532465</c:v>
                </c:pt>
                <c:pt idx="53">
                  <c:v>31.168831168831169</c:v>
                </c:pt>
                <c:pt idx="54">
                  <c:v>29.870129870129869</c:v>
                </c:pt>
                <c:pt idx="55">
                  <c:v>28.571428571428569</c:v>
                </c:pt>
                <c:pt idx="56">
                  <c:v>27.27272727272727</c:v>
                </c:pt>
                <c:pt idx="57">
                  <c:v>25.97402597402597</c:v>
                </c:pt>
                <c:pt idx="58">
                  <c:v>24.675324675324674</c:v>
                </c:pt>
                <c:pt idx="59">
                  <c:v>23.376623376623375</c:v>
                </c:pt>
                <c:pt idx="60">
                  <c:v>22.077922077922079</c:v>
                </c:pt>
                <c:pt idx="61">
                  <c:v>20.779220779220779</c:v>
                </c:pt>
                <c:pt idx="62">
                  <c:v>19.480519480519483</c:v>
                </c:pt>
                <c:pt idx="63">
                  <c:v>18.181818181818183</c:v>
                </c:pt>
                <c:pt idx="64">
                  <c:v>16.883116883116884</c:v>
                </c:pt>
                <c:pt idx="65">
                  <c:v>15.584415584415584</c:v>
                </c:pt>
                <c:pt idx="66">
                  <c:v>14.285714285714285</c:v>
                </c:pt>
                <c:pt idx="67">
                  <c:v>12.987012987012985</c:v>
                </c:pt>
                <c:pt idx="68">
                  <c:v>11.688311688311687</c:v>
                </c:pt>
                <c:pt idx="69">
                  <c:v>10.38961038961039</c:v>
                </c:pt>
                <c:pt idx="70">
                  <c:v>9.0909090909090917</c:v>
                </c:pt>
                <c:pt idx="71">
                  <c:v>7.7922077922077921</c:v>
                </c:pt>
                <c:pt idx="72">
                  <c:v>6.4935064935064926</c:v>
                </c:pt>
                <c:pt idx="73">
                  <c:v>5.1948051948051948</c:v>
                </c:pt>
                <c:pt idx="74">
                  <c:v>3.8961038961038961</c:v>
                </c:pt>
                <c:pt idx="75">
                  <c:v>2.5974025974025974</c:v>
                </c:pt>
                <c:pt idx="76">
                  <c:v>1.2987012987012987</c:v>
                </c:pt>
                <c:pt idx="7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154-4BF1-9C9E-B7B6B363E7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4845152"/>
        <c:axId val="1954859296"/>
      </c:scatterChart>
      <c:valAx>
        <c:axId val="1954852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Flat &amp; Elongated Ratio</a:t>
                </a:r>
              </a:p>
            </c:rich>
          </c:tx>
          <c:layout>
            <c:manualLayout>
              <c:xMode val="edge"/>
              <c:yMode val="edge"/>
              <c:x val="0.37172305842722042"/>
              <c:y val="0.9416666666666666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954854400"/>
        <c:crosses val="autoZero"/>
        <c:crossBetween val="midCat"/>
      </c:valAx>
      <c:valAx>
        <c:axId val="1954854400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Percentage of Aggregate (%)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12700">
            <a:solidFill>
              <a:srgbClr val="000000"/>
            </a:solidFill>
            <a:prstDash val="solid"/>
          </a:ln>
        </c:spPr>
        <c:crossAx val="1954852224"/>
        <c:crosses val="autoZero"/>
        <c:crossBetween val="midCat"/>
        <c:majorUnit val="20"/>
      </c:valAx>
      <c:valAx>
        <c:axId val="1954859296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954845152"/>
        <c:crosses val="max"/>
        <c:crossBetween val="midCat"/>
      </c:valAx>
      <c:valAx>
        <c:axId val="1954845152"/>
        <c:scaling>
          <c:orientation val="minMax"/>
        </c:scaling>
        <c:delete val="0"/>
        <c:axPos val="t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Angularity Index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954859296"/>
        <c:crosses val="max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57985591563665828"/>
          <c:y val="0.61522967735301515"/>
          <c:w val="0.36419562141653505"/>
          <c:h val="0.20771865912200654"/>
        </c:manualLayout>
      </c:layout>
      <c:overlay val="0"/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400" b="0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D78A5-BC3E-4CB4-84BF-1A951B6BBEFD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3804EB-53B4-41E7-9C71-72183ADF3748}">
      <dgm:prSet phldrT="[Text]" custT="1"/>
      <dgm:spPr/>
      <dgm:t>
        <a:bodyPr/>
        <a:lstStyle/>
        <a:p>
          <a:r>
            <a:rPr lang="en-US" sz="2400" b="0"/>
            <a:t>Background</a:t>
          </a:r>
          <a:endParaRPr lang="en-US" sz="2400" b="0" dirty="0"/>
        </a:p>
      </dgm:t>
    </dgm:pt>
    <dgm:pt modelId="{FBF59B02-3C51-4958-9097-55AA955B3F7C}" type="parTrans" cxnId="{685277F9-A65A-4E3D-86EE-77F7CAB12DFB}">
      <dgm:prSet/>
      <dgm:spPr/>
      <dgm:t>
        <a:bodyPr/>
        <a:lstStyle/>
        <a:p>
          <a:endParaRPr lang="en-US" sz="2400" b="0">
            <a:solidFill>
              <a:srgbClr val="13294B"/>
            </a:solidFill>
          </a:endParaRPr>
        </a:p>
      </dgm:t>
    </dgm:pt>
    <dgm:pt modelId="{058ADEB1-8B97-4A0E-882B-F7DDFB89DE69}" type="sibTrans" cxnId="{685277F9-A65A-4E3D-86EE-77F7CAB12DFB}">
      <dgm:prSet/>
      <dgm:spPr/>
      <dgm:t>
        <a:bodyPr/>
        <a:lstStyle/>
        <a:p>
          <a:endParaRPr lang="en-US" sz="2400" b="0">
            <a:solidFill>
              <a:srgbClr val="13294B"/>
            </a:solidFill>
          </a:endParaRPr>
        </a:p>
      </dgm:t>
    </dgm:pt>
    <dgm:pt modelId="{AC701FC8-5B1B-4CE4-A661-C00D896A2E8A}">
      <dgm:prSet custT="1"/>
      <dgm:spPr/>
      <dgm:t>
        <a:bodyPr/>
        <a:lstStyle/>
        <a:p>
          <a:r>
            <a:rPr lang="en-US" sz="2400" b="0"/>
            <a:t>Objective and Approach</a:t>
          </a:r>
          <a:endParaRPr lang="en-US" sz="2400" b="0" dirty="0"/>
        </a:p>
      </dgm:t>
    </dgm:pt>
    <dgm:pt modelId="{B65B2836-06DB-4EDD-999A-044F10C0039C}" type="parTrans" cxnId="{545ABF98-BB13-4A6C-88A3-253EC55B12B0}">
      <dgm:prSet/>
      <dgm:spPr/>
      <dgm:t>
        <a:bodyPr/>
        <a:lstStyle/>
        <a:p>
          <a:endParaRPr lang="en-US" sz="2400" b="0">
            <a:solidFill>
              <a:srgbClr val="13294B"/>
            </a:solidFill>
          </a:endParaRPr>
        </a:p>
      </dgm:t>
    </dgm:pt>
    <dgm:pt modelId="{617444F9-29CF-477D-9259-3DDA13476702}" type="sibTrans" cxnId="{545ABF98-BB13-4A6C-88A3-253EC55B12B0}">
      <dgm:prSet/>
      <dgm:spPr/>
      <dgm:t>
        <a:bodyPr/>
        <a:lstStyle/>
        <a:p>
          <a:endParaRPr lang="en-US" sz="2400" b="0">
            <a:solidFill>
              <a:srgbClr val="13294B"/>
            </a:solidFill>
          </a:endParaRPr>
        </a:p>
      </dgm:t>
    </dgm:pt>
    <dgm:pt modelId="{14D61179-B5EC-4DE7-A7AE-792B44B28E82}">
      <dgm:prSet custT="1"/>
      <dgm:spPr/>
      <dgm:t>
        <a:bodyPr/>
        <a:lstStyle/>
        <a:p>
          <a:r>
            <a:rPr lang="en-US" sz="2400" b="0"/>
            <a:t>Model Calibration</a:t>
          </a:r>
          <a:endParaRPr lang="en-US" sz="2400" b="0" dirty="0"/>
        </a:p>
      </dgm:t>
    </dgm:pt>
    <dgm:pt modelId="{2F18FBE7-FE7A-4FAB-96C3-495A7A185A35}" type="parTrans" cxnId="{FE7D9395-9399-4466-A42A-A0F43F7B48AD}">
      <dgm:prSet/>
      <dgm:spPr/>
      <dgm:t>
        <a:bodyPr/>
        <a:lstStyle/>
        <a:p>
          <a:endParaRPr lang="en-US"/>
        </a:p>
      </dgm:t>
    </dgm:pt>
    <dgm:pt modelId="{82809CF8-20B2-48DD-A145-523C57E03301}" type="sibTrans" cxnId="{FE7D9395-9399-4466-A42A-A0F43F7B48AD}">
      <dgm:prSet/>
      <dgm:spPr/>
      <dgm:t>
        <a:bodyPr/>
        <a:lstStyle/>
        <a:p>
          <a:endParaRPr lang="en-US"/>
        </a:p>
      </dgm:t>
    </dgm:pt>
    <dgm:pt modelId="{15C494D5-E556-4F10-BC03-D1144D832874}">
      <dgm:prSet custT="1"/>
      <dgm:spPr/>
      <dgm:t>
        <a:bodyPr/>
        <a:lstStyle/>
        <a:p>
          <a:r>
            <a:rPr lang="en-US" sz="2400" b="0"/>
            <a:t>Results and Discussion</a:t>
          </a:r>
          <a:endParaRPr lang="en-US" sz="2400" b="0" dirty="0"/>
        </a:p>
      </dgm:t>
    </dgm:pt>
    <dgm:pt modelId="{266233B3-9E95-4022-849A-C84D16FCFA5C}" type="parTrans" cxnId="{B4B4510A-EFF8-4659-988A-906611C3DB45}">
      <dgm:prSet/>
      <dgm:spPr/>
      <dgm:t>
        <a:bodyPr/>
        <a:lstStyle/>
        <a:p>
          <a:endParaRPr lang="en-US"/>
        </a:p>
      </dgm:t>
    </dgm:pt>
    <dgm:pt modelId="{6C6CC354-D168-451C-B16E-5A8166C2F4C3}" type="sibTrans" cxnId="{B4B4510A-EFF8-4659-988A-906611C3DB45}">
      <dgm:prSet/>
      <dgm:spPr/>
      <dgm:t>
        <a:bodyPr/>
        <a:lstStyle/>
        <a:p>
          <a:endParaRPr lang="en-US"/>
        </a:p>
      </dgm:t>
    </dgm:pt>
    <dgm:pt modelId="{426E6AD6-6324-41A3-BF39-E305BBBEDEED}">
      <dgm:prSet custT="1"/>
      <dgm:spPr/>
      <dgm:t>
        <a:bodyPr/>
        <a:lstStyle/>
        <a:p>
          <a:r>
            <a:rPr lang="en-US" sz="2400" b="0"/>
            <a:t>Conclusions</a:t>
          </a:r>
          <a:endParaRPr lang="en-US" sz="2400" b="0" dirty="0"/>
        </a:p>
      </dgm:t>
    </dgm:pt>
    <dgm:pt modelId="{02DFB433-25A5-41D6-8118-FA7E409E3656}" type="parTrans" cxnId="{AAF829B2-1B8E-4222-B831-5B8ACDF01029}">
      <dgm:prSet/>
      <dgm:spPr/>
      <dgm:t>
        <a:bodyPr/>
        <a:lstStyle/>
        <a:p>
          <a:endParaRPr lang="en-US"/>
        </a:p>
      </dgm:t>
    </dgm:pt>
    <dgm:pt modelId="{1BFDAAC4-27C3-4FF4-A6E7-12C183491FAA}" type="sibTrans" cxnId="{AAF829B2-1B8E-4222-B831-5B8ACDF01029}">
      <dgm:prSet/>
      <dgm:spPr/>
      <dgm:t>
        <a:bodyPr/>
        <a:lstStyle/>
        <a:p>
          <a:endParaRPr lang="en-US"/>
        </a:p>
      </dgm:t>
    </dgm:pt>
    <dgm:pt modelId="{1B87EF39-86AB-A24A-B5B2-20A73CE1D4C0}">
      <dgm:prSet custT="1"/>
      <dgm:spPr/>
      <dgm:t>
        <a:bodyPr/>
        <a:lstStyle/>
        <a:p>
          <a:r>
            <a:rPr lang="en-US" sz="2400"/>
            <a:t>Field Loading Patterns</a:t>
          </a:r>
          <a:endParaRPr lang="en-US" sz="2400" dirty="0"/>
        </a:p>
      </dgm:t>
    </dgm:pt>
    <dgm:pt modelId="{458BD859-0EC9-6D47-B4E7-DB40E375FBCE}" type="parTrans" cxnId="{01632443-393A-D344-8BC2-DB0166E122AF}">
      <dgm:prSet/>
      <dgm:spPr/>
      <dgm:t>
        <a:bodyPr/>
        <a:lstStyle/>
        <a:p>
          <a:endParaRPr lang="en-US"/>
        </a:p>
      </dgm:t>
    </dgm:pt>
    <dgm:pt modelId="{4C8AEC0D-D084-924A-BDCA-C2CA867D748C}" type="sibTrans" cxnId="{01632443-393A-D344-8BC2-DB0166E122AF}">
      <dgm:prSet/>
      <dgm:spPr/>
      <dgm:t>
        <a:bodyPr/>
        <a:lstStyle/>
        <a:p>
          <a:endParaRPr lang="en-US"/>
        </a:p>
      </dgm:t>
    </dgm:pt>
    <dgm:pt modelId="{7D521827-D164-4EEF-8A35-6FF7CDA235D9}" type="pres">
      <dgm:prSet presAssocID="{9CED78A5-BC3E-4CB4-84BF-1A951B6BBEFD}" presName="linear" presStyleCnt="0">
        <dgm:presLayoutVars>
          <dgm:dir/>
          <dgm:animLvl val="lvl"/>
          <dgm:resizeHandles val="exact"/>
        </dgm:presLayoutVars>
      </dgm:prSet>
      <dgm:spPr/>
    </dgm:pt>
    <dgm:pt modelId="{CA9C8AF3-C3A2-40A1-A977-5C440558AB87}" type="pres">
      <dgm:prSet presAssocID="{313804EB-53B4-41E7-9C71-72183ADF3748}" presName="parentLin" presStyleCnt="0"/>
      <dgm:spPr/>
    </dgm:pt>
    <dgm:pt modelId="{C67C7DB6-3D60-456B-A57B-40E13C3ED3C7}" type="pres">
      <dgm:prSet presAssocID="{313804EB-53B4-41E7-9C71-72183ADF3748}" presName="parentLeftMargin" presStyleLbl="node1" presStyleIdx="0" presStyleCnt="6"/>
      <dgm:spPr/>
    </dgm:pt>
    <dgm:pt modelId="{4BAF8348-543F-44C4-810A-E0F9E0534472}" type="pres">
      <dgm:prSet presAssocID="{313804EB-53B4-41E7-9C71-72183ADF3748}" presName="parentText" presStyleLbl="node1" presStyleIdx="0" presStyleCnt="6" custScaleX="86905">
        <dgm:presLayoutVars>
          <dgm:chMax val="0"/>
          <dgm:bulletEnabled val="1"/>
        </dgm:presLayoutVars>
      </dgm:prSet>
      <dgm:spPr/>
    </dgm:pt>
    <dgm:pt modelId="{F3D66A08-A35E-4437-AF45-60BB2B961373}" type="pres">
      <dgm:prSet presAssocID="{313804EB-53B4-41E7-9C71-72183ADF3748}" presName="negativeSpace" presStyleCnt="0"/>
      <dgm:spPr/>
    </dgm:pt>
    <dgm:pt modelId="{E3A55391-BF77-4143-9BEF-AFC558CD8B25}" type="pres">
      <dgm:prSet presAssocID="{313804EB-53B4-41E7-9C71-72183ADF3748}" presName="childText" presStyleLbl="conFgAcc1" presStyleIdx="0" presStyleCnt="6">
        <dgm:presLayoutVars>
          <dgm:bulletEnabled val="1"/>
        </dgm:presLayoutVars>
      </dgm:prSet>
      <dgm:spPr/>
    </dgm:pt>
    <dgm:pt modelId="{B190103B-3DED-43BC-B97A-2BC6C5523AD2}" type="pres">
      <dgm:prSet presAssocID="{058ADEB1-8B97-4A0E-882B-F7DDFB89DE69}" presName="spaceBetweenRectangles" presStyleCnt="0"/>
      <dgm:spPr/>
    </dgm:pt>
    <dgm:pt modelId="{5062AF85-CD9E-417E-A62E-7813DBB2F669}" type="pres">
      <dgm:prSet presAssocID="{AC701FC8-5B1B-4CE4-A661-C00D896A2E8A}" presName="parentLin" presStyleCnt="0"/>
      <dgm:spPr/>
    </dgm:pt>
    <dgm:pt modelId="{E0A68A7C-380D-4760-A77A-90E8ED8F9A4E}" type="pres">
      <dgm:prSet presAssocID="{AC701FC8-5B1B-4CE4-A661-C00D896A2E8A}" presName="parentLeftMargin" presStyleLbl="node1" presStyleIdx="0" presStyleCnt="6"/>
      <dgm:spPr/>
    </dgm:pt>
    <dgm:pt modelId="{FF24F020-E18D-4466-86E5-65C0CBD9CF11}" type="pres">
      <dgm:prSet presAssocID="{AC701FC8-5B1B-4CE4-A661-C00D896A2E8A}" presName="parentText" presStyleLbl="node1" presStyleIdx="1" presStyleCnt="6" custScaleX="86905">
        <dgm:presLayoutVars>
          <dgm:chMax val="0"/>
          <dgm:bulletEnabled val="1"/>
        </dgm:presLayoutVars>
      </dgm:prSet>
      <dgm:spPr/>
    </dgm:pt>
    <dgm:pt modelId="{852298B5-31E4-4D06-9920-EBF9D4E39921}" type="pres">
      <dgm:prSet presAssocID="{AC701FC8-5B1B-4CE4-A661-C00D896A2E8A}" presName="negativeSpace" presStyleCnt="0"/>
      <dgm:spPr/>
    </dgm:pt>
    <dgm:pt modelId="{0B860CA2-E778-49A3-B036-1C961BBEEC7E}" type="pres">
      <dgm:prSet presAssocID="{AC701FC8-5B1B-4CE4-A661-C00D896A2E8A}" presName="childText" presStyleLbl="conFgAcc1" presStyleIdx="1" presStyleCnt="6">
        <dgm:presLayoutVars>
          <dgm:bulletEnabled val="1"/>
        </dgm:presLayoutVars>
      </dgm:prSet>
      <dgm:spPr/>
    </dgm:pt>
    <dgm:pt modelId="{6DB968F7-1ADC-40CB-852A-861E467F3F40}" type="pres">
      <dgm:prSet presAssocID="{617444F9-29CF-477D-9259-3DDA13476702}" presName="spaceBetweenRectangles" presStyleCnt="0"/>
      <dgm:spPr/>
    </dgm:pt>
    <dgm:pt modelId="{4CF22085-3232-414C-B241-7CDF43D1A669}" type="pres">
      <dgm:prSet presAssocID="{14D61179-B5EC-4DE7-A7AE-792B44B28E82}" presName="parentLin" presStyleCnt="0"/>
      <dgm:spPr/>
    </dgm:pt>
    <dgm:pt modelId="{FF8D5286-0852-44BA-B51D-B5B34D250383}" type="pres">
      <dgm:prSet presAssocID="{14D61179-B5EC-4DE7-A7AE-792B44B28E82}" presName="parentLeftMargin" presStyleLbl="node1" presStyleIdx="1" presStyleCnt="6"/>
      <dgm:spPr/>
    </dgm:pt>
    <dgm:pt modelId="{A1019760-9F19-41BD-9F9C-27E4CD3AAF77}" type="pres">
      <dgm:prSet presAssocID="{14D61179-B5EC-4DE7-A7AE-792B44B28E82}" presName="parentText" presStyleLbl="node1" presStyleIdx="2" presStyleCnt="6" custScaleX="86905">
        <dgm:presLayoutVars>
          <dgm:chMax val="0"/>
          <dgm:bulletEnabled val="1"/>
        </dgm:presLayoutVars>
      </dgm:prSet>
      <dgm:spPr/>
    </dgm:pt>
    <dgm:pt modelId="{E49201E9-8911-4E0F-B46F-B9DB1A57163E}" type="pres">
      <dgm:prSet presAssocID="{14D61179-B5EC-4DE7-A7AE-792B44B28E82}" presName="negativeSpace" presStyleCnt="0"/>
      <dgm:spPr/>
    </dgm:pt>
    <dgm:pt modelId="{8CF61566-DAD4-49A5-BBEC-A8AF12F46007}" type="pres">
      <dgm:prSet presAssocID="{14D61179-B5EC-4DE7-A7AE-792B44B28E82}" presName="childText" presStyleLbl="conFgAcc1" presStyleIdx="2" presStyleCnt="6">
        <dgm:presLayoutVars>
          <dgm:bulletEnabled val="1"/>
        </dgm:presLayoutVars>
      </dgm:prSet>
      <dgm:spPr/>
    </dgm:pt>
    <dgm:pt modelId="{DF766892-F20B-4A21-BF7E-3BDBD08A0FF9}" type="pres">
      <dgm:prSet presAssocID="{82809CF8-20B2-48DD-A145-523C57E03301}" presName="spaceBetweenRectangles" presStyleCnt="0"/>
      <dgm:spPr/>
    </dgm:pt>
    <dgm:pt modelId="{12BEC8F8-948A-3E4D-890D-E084EDBBBA77}" type="pres">
      <dgm:prSet presAssocID="{1B87EF39-86AB-A24A-B5B2-20A73CE1D4C0}" presName="parentLin" presStyleCnt="0"/>
      <dgm:spPr/>
    </dgm:pt>
    <dgm:pt modelId="{EE16A083-50A9-F147-8AC5-8EAD7C66BA53}" type="pres">
      <dgm:prSet presAssocID="{1B87EF39-86AB-A24A-B5B2-20A73CE1D4C0}" presName="parentLeftMargin" presStyleLbl="node1" presStyleIdx="2" presStyleCnt="6"/>
      <dgm:spPr/>
    </dgm:pt>
    <dgm:pt modelId="{F5256F4E-1D3B-8F47-B776-BF20123354C3}" type="pres">
      <dgm:prSet presAssocID="{1B87EF39-86AB-A24A-B5B2-20A73CE1D4C0}" presName="parentText" presStyleLbl="node1" presStyleIdx="3" presStyleCnt="6" custScaleX="86911">
        <dgm:presLayoutVars>
          <dgm:chMax val="0"/>
          <dgm:bulletEnabled val="1"/>
        </dgm:presLayoutVars>
      </dgm:prSet>
      <dgm:spPr/>
    </dgm:pt>
    <dgm:pt modelId="{D74080E5-AE74-0048-B134-93C24AD0AC7D}" type="pres">
      <dgm:prSet presAssocID="{1B87EF39-86AB-A24A-B5B2-20A73CE1D4C0}" presName="negativeSpace" presStyleCnt="0"/>
      <dgm:spPr/>
    </dgm:pt>
    <dgm:pt modelId="{0B67E8E2-1191-3F4D-9AB8-E8446EDE6148}" type="pres">
      <dgm:prSet presAssocID="{1B87EF39-86AB-A24A-B5B2-20A73CE1D4C0}" presName="childText" presStyleLbl="conFgAcc1" presStyleIdx="3" presStyleCnt="6">
        <dgm:presLayoutVars>
          <dgm:bulletEnabled val="1"/>
        </dgm:presLayoutVars>
      </dgm:prSet>
      <dgm:spPr/>
    </dgm:pt>
    <dgm:pt modelId="{EC46F30F-C6FA-F645-A305-06361B4A5E19}" type="pres">
      <dgm:prSet presAssocID="{4C8AEC0D-D084-924A-BDCA-C2CA867D748C}" presName="spaceBetweenRectangles" presStyleCnt="0"/>
      <dgm:spPr/>
    </dgm:pt>
    <dgm:pt modelId="{D38862AA-DB3E-49F4-B6B7-66C24A7E7200}" type="pres">
      <dgm:prSet presAssocID="{15C494D5-E556-4F10-BC03-D1144D832874}" presName="parentLin" presStyleCnt="0"/>
      <dgm:spPr/>
    </dgm:pt>
    <dgm:pt modelId="{FDB4AA7F-2139-4ABD-AC82-946178F0C350}" type="pres">
      <dgm:prSet presAssocID="{15C494D5-E556-4F10-BC03-D1144D832874}" presName="parentLeftMargin" presStyleLbl="node1" presStyleIdx="3" presStyleCnt="6"/>
      <dgm:spPr/>
    </dgm:pt>
    <dgm:pt modelId="{DBC3822F-944A-4DE3-B021-C5607624FC29}" type="pres">
      <dgm:prSet presAssocID="{15C494D5-E556-4F10-BC03-D1144D832874}" presName="parentText" presStyleLbl="node1" presStyleIdx="4" presStyleCnt="6" custScaleX="86905">
        <dgm:presLayoutVars>
          <dgm:chMax val="0"/>
          <dgm:bulletEnabled val="1"/>
        </dgm:presLayoutVars>
      </dgm:prSet>
      <dgm:spPr/>
    </dgm:pt>
    <dgm:pt modelId="{97753E4A-37A2-460F-BC82-8B5527B7A78C}" type="pres">
      <dgm:prSet presAssocID="{15C494D5-E556-4F10-BC03-D1144D832874}" presName="negativeSpace" presStyleCnt="0"/>
      <dgm:spPr/>
    </dgm:pt>
    <dgm:pt modelId="{1C0A8114-A36F-477B-973B-99D1C3AEE61C}" type="pres">
      <dgm:prSet presAssocID="{15C494D5-E556-4F10-BC03-D1144D832874}" presName="childText" presStyleLbl="conFgAcc1" presStyleIdx="4" presStyleCnt="6">
        <dgm:presLayoutVars>
          <dgm:bulletEnabled val="1"/>
        </dgm:presLayoutVars>
      </dgm:prSet>
      <dgm:spPr/>
    </dgm:pt>
    <dgm:pt modelId="{0EAEFB95-53B6-4002-B34E-F30AD6549A4A}" type="pres">
      <dgm:prSet presAssocID="{6C6CC354-D168-451C-B16E-5A8166C2F4C3}" presName="spaceBetweenRectangles" presStyleCnt="0"/>
      <dgm:spPr/>
    </dgm:pt>
    <dgm:pt modelId="{D0EFC245-F7BD-4769-824B-BB49FBF08A50}" type="pres">
      <dgm:prSet presAssocID="{426E6AD6-6324-41A3-BF39-E305BBBEDEED}" presName="parentLin" presStyleCnt="0"/>
      <dgm:spPr/>
    </dgm:pt>
    <dgm:pt modelId="{5A071152-6524-47ED-9AF0-782F39DD7FB4}" type="pres">
      <dgm:prSet presAssocID="{426E6AD6-6324-41A3-BF39-E305BBBEDEED}" presName="parentLeftMargin" presStyleLbl="node1" presStyleIdx="4" presStyleCnt="6"/>
      <dgm:spPr/>
    </dgm:pt>
    <dgm:pt modelId="{C551DE53-E701-439F-962F-18BDCE50CC9F}" type="pres">
      <dgm:prSet presAssocID="{426E6AD6-6324-41A3-BF39-E305BBBEDEED}" presName="parentText" presStyleLbl="node1" presStyleIdx="5" presStyleCnt="6" custScaleX="86905">
        <dgm:presLayoutVars>
          <dgm:chMax val="0"/>
          <dgm:bulletEnabled val="1"/>
        </dgm:presLayoutVars>
      </dgm:prSet>
      <dgm:spPr/>
    </dgm:pt>
    <dgm:pt modelId="{E2818248-0DB7-499B-B1AB-D8AB5814C6EA}" type="pres">
      <dgm:prSet presAssocID="{426E6AD6-6324-41A3-BF39-E305BBBEDEED}" presName="negativeSpace" presStyleCnt="0"/>
      <dgm:spPr/>
    </dgm:pt>
    <dgm:pt modelId="{4060B918-DA7C-410A-8224-80C7CFD0E187}" type="pres">
      <dgm:prSet presAssocID="{426E6AD6-6324-41A3-BF39-E305BBBEDEE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52BFB00-C748-5242-B10D-594DA062D4A5}" type="presOf" srcId="{1B87EF39-86AB-A24A-B5B2-20A73CE1D4C0}" destId="{F5256F4E-1D3B-8F47-B776-BF20123354C3}" srcOrd="1" destOrd="0" presId="urn:microsoft.com/office/officeart/2005/8/layout/list1"/>
    <dgm:cxn modelId="{B4B4510A-EFF8-4659-988A-906611C3DB45}" srcId="{9CED78A5-BC3E-4CB4-84BF-1A951B6BBEFD}" destId="{15C494D5-E556-4F10-BC03-D1144D832874}" srcOrd="4" destOrd="0" parTransId="{266233B3-9E95-4022-849A-C84D16FCFA5C}" sibTransId="{6C6CC354-D168-451C-B16E-5A8166C2F4C3}"/>
    <dgm:cxn modelId="{78BBCB29-30C0-4FE5-9415-C0D0AEF6691E}" type="presOf" srcId="{15C494D5-E556-4F10-BC03-D1144D832874}" destId="{DBC3822F-944A-4DE3-B021-C5607624FC29}" srcOrd="1" destOrd="0" presId="urn:microsoft.com/office/officeart/2005/8/layout/list1"/>
    <dgm:cxn modelId="{02240B3C-102F-4668-953B-A624A0C7D558}" type="presOf" srcId="{9CED78A5-BC3E-4CB4-84BF-1A951B6BBEFD}" destId="{7D521827-D164-4EEF-8A35-6FF7CDA235D9}" srcOrd="0" destOrd="0" presId="urn:microsoft.com/office/officeart/2005/8/layout/list1"/>
    <dgm:cxn modelId="{01632443-393A-D344-8BC2-DB0166E122AF}" srcId="{9CED78A5-BC3E-4CB4-84BF-1A951B6BBEFD}" destId="{1B87EF39-86AB-A24A-B5B2-20A73CE1D4C0}" srcOrd="3" destOrd="0" parTransId="{458BD859-0EC9-6D47-B4E7-DB40E375FBCE}" sibTransId="{4C8AEC0D-D084-924A-BDCA-C2CA867D748C}"/>
    <dgm:cxn modelId="{43A20C4C-3DC3-4E49-9C35-20DC2B740AA7}" type="presOf" srcId="{15C494D5-E556-4F10-BC03-D1144D832874}" destId="{FDB4AA7F-2139-4ABD-AC82-946178F0C350}" srcOrd="0" destOrd="0" presId="urn:microsoft.com/office/officeart/2005/8/layout/list1"/>
    <dgm:cxn modelId="{DA047C4D-254C-4E14-B813-D46235DF418B}" type="presOf" srcId="{313804EB-53B4-41E7-9C71-72183ADF3748}" destId="{4BAF8348-543F-44C4-810A-E0F9E0534472}" srcOrd="1" destOrd="0" presId="urn:microsoft.com/office/officeart/2005/8/layout/list1"/>
    <dgm:cxn modelId="{BC46FE59-5BA1-4E67-95E7-471226F8286C}" type="presOf" srcId="{426E6AD6-6324-41A3-BF39-E305BBBEDEED}" destId="{5A071152-6524-47ED-9AF0-782F39DD7FB4}" srcOrd="0" destOrd="0" presId="urn:microsoft.com/office/officeart/2005/8/layout/list1"/>
    <dgm:cxn modelId="{DACE1261-246B-EB48-9F7B-5229CBB2ADA6}" type="presOf" srcId="{1B87EF39-86AB-A24A-B5B2-20A73CE1D4C0}" destId="{EE16A083-50A9-F147-8AC5-8EAD7C66BA53}" srcOrd="0" destOrd="0" presId="urn:microsoft.com/office/officeart/2005/8/layout/list1"/>
    <dgm:cxn modelId="{0003B362-8463-4A13-BA7D-379FB7401B4E}" type="presOf" srcId="{AC701FC8-5B1B-4CE4-A661-C00D896A2E8A}" destId="{FF24F020-E18D-4466-86E5-65C0CBD9CF11}" srcOrd="1" destOrd="0" presId="urn:microsoft.com/office/officeart/2005/8/layout/list1"/>
    <dgm:cxn modelId="{9531F062-A797-4D98-9625-BB36140D01A2}" type="presOf" srcId="{313804EB-53B4-41E7-9C71-72183ADF3748}" destId="{C67C7DB6-3D60-456B-A57B-40E13C3ED3C7}" srcOrd="0" destOrd="0" presId="urn:microsoft.com/office/officeart/2005/8/layout/list1"/>
    <dgm:cxn modelId="{19B97169-169D-4CE1-A00C-5B7C774D27CE}" type="presOf" srcId="{426E6AD6-6324-41A3-BF39-E305BBBEDEED}" destId="{C551DE53-E701-439F-962F-18BDCE50CC9F}" srcOrd="1" destOrd="0" presId="urn:microsoft.com/office/officeart/2005/8/layout/list1"/>
    <dgm:cxn modelId="{FE7D9395-9399-4466-A42A-A0F43F7B48AD}" srcId="{9CED78A5-BC3E-4CB4-84BF-1A951B6BBEFD}" destId="{14D61179-B5EC-4DE7-A7AE-792B44B28E82}" srcOrd="2" destOrd="0" parTransId="{2F18FBE7-FE7A-4FAB-96C3-495A7A185A35}" sibTransId="{82809CF8-20B2-48DD-A145-523C57E03301}"/>
    <dgm:cxn modelId="{545ABF98-BB13-4A6C-88A3-253EC55B12B0}" srcId="{9CED78A5-BC3E-4CB4-84BF-1A951B6BBEFD}" destId="{AC701FC8-5B1B-4CE4-A661-C00D896A2E8A}" srcOrd="1" destOrd="0" parTransId="{B65B2836-06DB-4EDD-999A-044F10C0039C}" sibTransId="{617444F9-29CF-477D-9259-3DDA13476702}"/>
    <dgm:cxn modelId="{406810A3-115F-4490-89C3-C5DC35325DD3}" type="presOf" srcId="{14D61179-B5EC-4DE7-A7AE-792B44B28E82}" destId="{A1019760-9F19-41BD-9F9C-27E4CD3AAF77}" srcOrd="1" destOrd="0" presId="urn:microsoft.com/office/officeart/2005/8/layout/list1"/>
    <dgm:cxn modelId="{B115BDA9-50BE-4552-9213-F6B86D2FADE3}" type="presOf" srcId="{AC701FC8-5B1B-4CE4-A661-C00D896A2E8A}" destId="{E0A68A7C-380D-4760-A77A-90E8ED8F9A4E}" srcOrd="0" destOrd="0" presId="urn:microsoft.com/office/officeart/2005/8/layout/list1"/>
    <dgm:cxn modelId="{AAF829B2-1B8E-4222-B831-5B8ACDF01029}" srcId="{9CED78A5-BC3E-4CB4-84BF-1A951B6BBEFD}" destId="{426E6AD6-6324-41A3-BF39-E305BBBEDEED}" srcOrd="5" destOrd="0" parTransId="{02DFB433-25A5-41D6-8118-FA7E409E3656}" sibTransId="{1BFDAAC4-27C3-4FF4-A6E7-12C183491FAA}"/>
    <dgm:cxn modelId="{ECB8D3F7-EB64-4665-9FE9-49C0BC78303B}" type="presOf" srcId="{14D61179-B5EC-4DE7-A7AE-792B44B28E82}" destId="{FF8D5286-0852-44BA-B51D-B5B34D250383}" srcOrd="0" destOrd="0" presId="urn:microsoft.com/office/officeart/2005/8/layout/list1"/>
    <dgm:cxn modelId="{685277F9-A65A-4E3D-86EE-77F7CAB12DFB}" srcId="{9CED78A5-BC3E-4CB4-84BF-1A951B6BBEFD}" destId="{313804EB-53B4-41E7-9C71-72183ADF3748}" srcOrd="0" destOrd="0" parTransId="{FBF59B02-3C51-4958-9097-55AA955B3F7C}" sibTransId="{058ADEB1-8B97-4A0E-882B-F7DDFB89DE69}"/>
    <dgm:cxn modelId="{BD634C5E-DB67-49B4-98CC-C9518B056CA9}" type="presParOf" srcId="{7D521827-D164-4EEF-8A35-6FF7CDA235D9}" destId="{CA9C8AF3-C3A2-40A1-A977-5C440558AB87}" srcOrd="0" destOrd="0" presId="urn:microsoft.com/office/officeart/2005/8/layout/list1"/>
    <dgm:cxn modelId="{FE3481BC-5EC7-43F3-829D-4E328B8FEBAE}" type="presParOf" srcId="{CA9C8AF3-C3A2-40A1-A977-5C440558AB87}" destId="{C67C7DB6-3D60-456B-A57B-40E13C3ED3C7}" srcOrd="0" destOrd="0" presId="urn:microsoft.com/office/officeart/2005/8/layout/list1"/>
    <dgm:cxn modelId="{8E54B483-18FB-4ABE-BFA2-C2D31063A9CC}" type="presParOf" srcId="{CA9C8AF3-C3A2-40A1-A977-5C440558AB87}" destId="{4BAF8348-543F-44C4-810A-E0F9E0534472}" srcOrd="1" destOrd="0" presId="urn:microsoft.com/office/officeart/2005/8/layout/list1"/>
    <dgm:cxn modelId="{33F4BDCD-7792-4E87-AAE9-2CBC5B620C30}" type="presParOf" srcId="{7D521827-D164-4EEF-8A35-6FF7CDA235D9}" destId="{F3D66A08-A35E-4437-AF45-60BB2B961373}" srcOrd="1" destOrd="0" presId="urn:microsoft.com/office/officeart/2005/8/layout/list1"/>
    <dgm:cxn modelId="{7780C5BB-EEC0-4016-8664-E24907384254}" type="presParOf" srcId="{7D521827-D164-4EEF-8A35-6FF7CDA235D9}" destId="{E3A55391-BF77-4143-9BEF-AFC558CD8B25}" srcOrd="2" destOrd="0" presId="urn:microsoft.com/office/officeart/2005/8/layout/list1"/>
    <dgm:cxn modelId="{538A01F8-A3B6-4399-8B35-537690646AD1}" type="presParOf" srcId="{7D521827-D164-4EEF-8A35-6FF7CDA235D9}" destId="{B190103B-3DED-43BC-B97A-2BC6C5523AD2}" srcOrd="3" destOrd="0" presId="urn:microsoft.com/office/officeart/2005/8/layout/list1"/>
    <dgm:cxn modelId="{DBE8EB9B-2BEF-4003-9703-6539FC4CB88C}" type="presParOf" srcId="{7D521827-D164-4EEF-8A35-6FF7CDA235D9}" destId="{5062AF85-CD9E-417E-A62E-7813DBB2F669}" srcOrd="4" destOrd="0" presId="urn:microsoft.com/office/officeart/2005/8/layout/list1"/>
    <dgm:cxn modelId="{D1434B1F-705C-450A-9D0B-CEF8A46A7124}" type="presParOf" srcId="{5062AF85-CD9E-417E-A62E-7813DBB2F669}" destId="{E0A68A7C-380D-4760-A77A-90E8ED8F9A4E}" srcOrd="0" destOrd="0" presId="urn:microsoft.com/office/officeart/2005/8/layout/list1"/>
    <dgm:cxn modelId="{811BC540-9043-4388-AEE4-4C596120B44E}" type="presParOf" srcId="{5062AF85-CD9E-417E-A62E-7813DBB2F669}" destId="{FF24F020-E18D-4466-86E5-65C0CBD9CF11}" srcOrd="1" destOrd="0" presId="urn:microsoft.com/office/officeart/2005/8/layout/list1"/>
    <dgm:cxn modelId="{8DB795FE-DB7C-4875-8259-11AD07483F04}" type="presParOf" srcId="{7D521827-D164-4EEF-8A35-6FF7CDA235D9}" destId="{852298B5-31E4-4D06-9920-EBF9D4E39921}" srcOrd="5" destOrd="0" presId="urn:microsoft.com/office/officeart/2005/8/layout/list1"/>
    <dgm:cxn modelId="{D53A9D7C-F939-4F41-853D-D3014AA29197}" type="presParOf" srcId="{7D521827-D164-4EEF-8A35-6FF7CDA235D9}" destId="{0B860CA2-E778-49A3-B036-1C961BBEEC7E}" srcOrd="6" destOrd="0" presId="urn:microsoft.com/office/officeart/2005/8/layout/list1"/>
    <dgm:cxn modelId="{9DE43AD0-0E43-43EE-84EF-A567BB3052D9}" type="presParOf" srcId="{7D521827-D164-4EEF-8A35-6FF7CDA235D9}" destId="{6DB968F7-1ADC-40CB-852A-861E467F3F40}" srcOrd="7" destOrd="0" presId="urn:microsoft.com/office/officeart/2005/8/layout/list1"/>
    <dgm:cxn modelId="{5B4BC885-6F3B-4CFB-B5D7-DDD0BACD7C8D}" type="presParOf" srcId="{7D521827-D164-4EEF-8A35-6FF7CDA235D9}" destId="{4CF22085-3232-414C-B241-7CDF43D1A669}" srcOrd="8" destOrd="0" presId="urn:microsoft.com/office/officeart/2005/8/layout/list1"/>
    <dgm:cxn modelId="{02F6DAF6-F7BC-4B83-BBBD-1E7DF1120761}" type="presParOf" srcId="{4CF22085-3232-414C-B241-7CDF43D1A669}" destId="{FF8D5286-0852-44BA-B51D-B5B34D250383}" srcOrd="0" destOrd="0" presId="urn:microsoft.com/office/officeart/2005/8/layout/list1"/>
    <dgm:cxn modelId="{E6270608-412B-47F0-B10A-0B32487FF6FA}" type="presParOf" srcId="{4CF22085-3232-414C-B241-7CDF43D1A669}" destId="{A1019760-9F19-41BD-9F9C-27E4CD3AAF77}" srcOrd="1" destOrd="0" presId="urn:microsoft.com/office/officeart/2005/8/layout/list1"/>
    <dgm:cxn modelId="{E7BFE5BA-3B0A-46EA-9900-63DE80CDE0F6}" type="presParOf" srcId="{7D521827-D164-4EEF-8A35-6FF7CDA235D9}" destId="{E49201E9-8911-4E0F-B46F-B9DB1A57163E}" srcOrd="9" destOrd="0" presId="urn:microsoft.com/office/officeart/2005/8/layout/list1"/>
    <dgm:cxn modelId="{29864F2E-A791-44F7-923C-B3A68EB6E8B3}" type="presParOf" srcId="{7D521827-D164-4EEF-8A35-6FF7CDA235D9}" destId="{8CF61566-DAD4-49A5-BBEC-A8AF12F46007}" srcOrd="10" destOrd="0" presId="urn:microsoft.com/office/officeart/2005/8/layout/list1"/>
    <dgm:cxn modelId="{CEDD04C6-49EB-43A2-8C14-A893C5BDBF75}" type="presParOf" srcId="{7D521827-D164-4EEF-8A35-6FF7CDA235D9}" destId="{DF766892-F20B-4A21-BF7E-3BDBD08A0FF9}" srcOrd="11" destOrd="0" presId="urn:microsoft.com/office/officeart/2005/8/layout/list1"/>
    <dgm:cxn modelId="{404E2AF7-5549-4F42-AA49-D09E4358246D}" type="presParOf" srcId="{7D521827-D164-4EEF-8A35-6FF7CDA235D9}" destId="{12BEC8F8-948A-3E4D-890D-E084EDBBBA77}" srcOrd="12" destOrd="0" presId="urn:microsoft.com/office/officeart/2005/8/layout/list1"/>
    <dgm:cxn modelId="{40012426-32FB-474C-9CD4-1AB5A7C796F3}" type="presParOf" srcId="{12BEC8F8-948A-3E4D-890D-E084EDBBBA77}" destId="{EE16A083-50A9-F147-8AC5-8EAD7C66BA53}" srcOrd="0" destOrd="0" presId="urn:microsoft.com/office/officeart/2005/8/layout/list1"/>
    <dgm:cxn modelId="{07505B7C-C0FD-684D-9F07-31CAD21AF097}" type="presParOf" srcId="{12BEC8F8-948A-3E4D-890D-E084EDBBBA77}" destId="{F5256F4E-1D3B-8F47-B776-BF20123354C3}" srcOrd="1" destOrd="0" presId="urn:microsoft.com/office/officeart/2005/8/layout/list1"/>
    <dgm:cxn modelId="{04BE9328-966E-3E4D-A137-2722AF195413}" type="presParOf" srcId="{7D521827-D164-4EEF-8A35-6FF7CDA235D9}" destId="{D74080E5-AE74-0048-B134-93C24AD0AC7D}" srcOrd="13" destOrd="0" presId="urn:microsoft.com/office/officeart/2005/8/layout/list1"/>
    <dgm:cxn modelId="{9366A02F-D3AF-E747-9E39-009B06D29DEF}" type="presParOf" srcId="{7D521827-D164-4EEF-8A35-6FF7CDA235D9}" destId="{0B67E8E2-1191-3F4D-9AB8-E8446EDE6148}" srcOrd="14" destOrd="0" presId="urn:microsoft.com/office/officeart/2005/8/layout/list1"/>
    <dgm:cxn modelId="{8EB81EEB-E0E3-3F4A-BE82-5E0307DAB3AB}" type="presParOf" srcId="{7D521827-D164-4EEF-8A35-6FF7CDA235D9}" destId="{EC46F30F-C6FA-F645-A305-06361B4A5E19}" srcOrd="15" destOrd="0" presId="urn:microsoft.com/office/officeart/2005/8/layout/list1"/>
    <dgm:cxn modelId="{2EB319D9-F831-4ECD-9356-2B5B8591C5F9}" type="presParOf" srcId="{7D521827-D164-4EEF-8A35-6FF7CDA235D9}" destId="{D38862AA-DB3E-49F4-B6B7-66C24A7E7200}" srcOrd="16" destOrd="0" presId="urn:microsoft.com/office/officeart/2005/8/layout/list1"/>
    <dgm:cxn modelId="{F14393CC-3484-4A16-8505-1F3163F6FF56}" type="presParOf" srcId="{D38862AA-DB3E-49F4-B6B7-66C24A7E7200}" destId="{FDB4AA7F-2139-4ABD-AC82-946178F0C350}" srcOrd="0" destOrd="0" presId="urn:microsoft.com/office/officeart/2005/8/layout/list1"/>
    <dgm:cxn modelId="{060C9E07-BD47-4E99-9AA4-4947AF2A4A7C}" type="presParOf" srcId="{D38862AA-DB3E-49F4-B6B7-66C24A7E7200}" destId="{DBC3822F-944A-4DE3-B021-C5607624FC29}" srcOrd="1" destOrd="0" presId="urn:microsoft.com/office/officeart/2005/8/layout/list1"/>
    <dgm:cxn modelId="{56F2B6DF-9609-4AB6-938D-C32FE66DE3CA}" type="presParOf" srcId="{7D521827-D164-4EEF-8A35-6FF7CDA235D9}" destId="{97753E4A-37A2-460F-BC82-8B5527B7A78C}" srcOrd="17" destOrd="0" presId="urn:microsoft.com/office/officeart/2005/8/layout/list1"/>
    <dgm:cxn modelId="{8FF6320F-FED7-4683-8767-C2892B691A2E}" type="presParOf" srcId="{7D521827-D164-4EEF-8A35-6FF7CDA235D9}" destId="{1C0A8114-A36F-477B-973B-99D1C3AEE61C}" srcOrd="18" destOrd="0" presId="urn:microsoft.com/office/officeart/2005/8/layout/list1"/>
    <dgm:cxn modelId="{01CEE56C-8C1C-4C52-8D35-9F474AA8811A}" type="presParOf" srcId="{7D521827-D164-4EEF-8A35-6FF7CDA235D9}" destId="{0EAEFB95-53B6-4002-B34E-F30AD6549A4A}" srcOrd="19" destOrd="0" presId="urn:microsoft.com/office/officeart/2005/8/layout/list1"/>
    <dgm:cxn modelId="{D1769B6B-98C8-4AA2-9610-FB1A3ECD0E69}" type="presParOf" srcId="{7D521827-D164-4EEF-8A35-6FF7CDA235D9}" destId="{D0EFC245-F7BD-4769-824B-BB49FBF08A50}" srcOrd="20" destOrd="0" presId="urn:microsoft.com/office/officeart/2005/8/layout/list1"/>
    <dgm:cxn modelId="{4E624F8F-95CD-4347-9A1A-6198AAD718FD}" type="presParOf" srcId="{D0EFC245-F7BD-4769-824B-BB49FBF08A50}" destId="{5A071152-6524-47ED-9AF0-782F39DD7FB4}" srcOrd="0" destOrd="0" presId="urn:microsoft.com/office/officeart/2005/8/layout/list1"/>
    <dgm:cxn modelId="{B82F4F5D-4E66-4C26-9C7A-E67CEFEC75CD}" type="presParOf" srcId="{D0EFC245-F7BD-4769-824B-BB49FBF08A50}" destId="{C551DE53-E701-439F-962F-18BDCE50CC9F}" srcOrd="1" destOrd="0" presId="urn:microsoft.com/office/officeart/2005/8/layout/list1"/>
    <dgm:cxn modelId="{8D3E95F6-3A4A-4B3B-AA97-18234C3C4678}" type="presParOf" srcId="{7D521827-D164-4EEF-8A35-6FF7CDA235D9}" destId="{E2818248-0DB7-499B-B1AB-D8AB5814C6EA}" srcOrd="21" destOrd="0" presId="urn:microsoft.com/office/officeart/2005/8/layout/list1"/>
    <dgm:cxn modelId="{4AA1327C-A891-4EE4-8961-E137CD649E72}" type="presParOf" srcId="{7D521827-D164-4EEF-8A35-6FF7CDA235D9}" destId="{4060B918-DA7C-410A-8224-80C7CFD0E18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291C29-EEB2-4814-9A5E-56C88C8F3CB9}" type="doc">
      <dgm:prSet loTypeId="urn:microsoft.com/office/officeart/2005/8/layout/orgChar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36A904D-A168-46A2-87D8-27E1C50FB1AC}">
      <dgm:prSet phldrT="[Text]"/>
      <dgm:spPr>
        <a:solidFill>
          <a:srgbClr val="12284A">
            <a:alpha val="85000"/>
          </a:srgbClr>
        </a:solidFill>
        <a:ln>
          <a:noFill/>
        </a:ln>
      </dgm:spPr>
      <dgm:t>
        <a:bodyPr/>
        <a:lstStyle/>
        <a:p>
          <a:r>
            <a:rPr lang="en-US" dirty="0"/>
            <a:t>Evaluate the influence of </a:t>
          </a:r>
          <a:r>
            <a:rPr lang="en-US" dirty="0">
              <a:solidFill>
                <a:srgbClr val="E84A27"/>
              </a:solidFill>
            </a:rPr>
            <a:t>support conditions </a:t>
          </a:r>
          <a:r>
            <a:rPr lang="en-US" dirty="0"/>
            <a:t>and </a:t>
          </a:r>
          <a:r>
            <a:rPr lang="en-US" dirty="0">
              <a:solidFill>
                <a:srgbClr val="E84A27"/>
              </a:solidFill>
            </a:rPr>
            <a:t>loading patterns</a:t>
          </a:r>
        </a:p>
      </dgm:t>
    </dgm:pt>
    <dgm:pt modelId="{89EE2B59-024D-4543-BE78-5CD81C1FE251}" type="parTrans" cxnId="{C899AA5B-AC52-4484-BD3C-FA4DF44AE01D}">
      <dgm:prSet/>
      <dgm:spPr/>
      <dgm:t>
        <a:bodyPr/>
        <a:lstStyle/>
        <a:p>
          <a:endParaRPr lang="en-US"/>
        </a:p>
      </dgm:t>
    </dgm:pt>
    <dgm:pt modelId="{130E409E-747E-4D37-A608-51774D12C13A}" type="sibTrans" cxnId="{C899AA5B-AC52-4484-BD3C-FA4DF44AE01D}">
      <dgm:prSet/>
      <dgm:spPr/>
      <dgm:t>
        <a:bodyPr/>
        <a:lstStyle/>
        <a:p>
          <a:endParaRPr lang="en-US"/>
        </a:p>
      </dgm:t>
    </dgm:pt>
    <dgm:pt modelId="{00650CED-BE49-4433-8D93-AFBD712D65AD}">
      <dgm:prSet phldrT="[Text]" custT="1"/>
      <dgm:spPr/>
      <dgm:t>
        <a:bodyPr/>
        <a:lstStyle/>
        <a:p>
          <a:r>
            <a:rPr lang="en-US" sz="2400" dirty="0"/>
            <a:t>Tie-ballast interaction</a:t>
          </a:r>
        </a:p>
      </dgm:t>
    </dgm:pt>
    <dgm:pt modelId="{8BF1392C-4489-4BB1-8DBA-5E408EE195C7}" type="parTrans" cxnId="{58D61736-3788-4CD0-AF8A-444923D519AF}">
      <dgm:prSet/>
      <dgm:spPr>
        <a:ln w="19050">
          <a:solidFill>
            <a:srgbClr val="E84A27"/>
          </a:solidFill>
        </a:ln>
      </dgm:spPr>
      <dgm:t>
        <a:bodyPr/>
        <a:lstStyle/>
        <a:p>
          <a:endParaRPr lang="en-US"/>
        </a:p>
      </dgm:t>
    </dgm:pt>
    <dgm:pt modelId="{3DAA0C88-F953-4B7F-B97E-1669787CDB2E}" type="sibTrans" cxnId="{58D61736-3788-4CD0-AF8A-444923D519AF}">
      <dgm:prSet/>
      <dgm:spPr/>
      <dgm:t>
        <a:bodyPr/>
        <a:lstStyle/>
        <a:p>
          <a:endParaRPr lang="en-US"/>
        </a:p>
      </dgm:t>
    </dgm:pt>
    <dgm:pt modelId="{A9C317A2-B783-467A-BB5F-387D60D6CF29}">
      <dgm:prSet phldrT="[Text]" custT="1"/>
      <dgm:spPr/>
      <dgm:t>
        <a:bodyPr/>
        <a:lstStyle/>
        <a:p>
          <a:r>
            <a:rPr lang="en-US" sz="2400" dirty="0"/>
            <a:t>Tie performance</a:t>
          </a:r>
        </a:p>
      </dgm:t>
    </dgm:pt>
    <dgm:pt modelId="{6CE7E6A7-ECE4-4C00-9413-7EB97A94D016}" type="parTrans" cxnId="{93F40B4E-A3A0-4E32-B4FF-F2F22071BD40}">
      <dgm:prSet/>
      <dgm:spPr>
        <a:ln w="19050">
          <a:solidFill>
            <a:srgbClr val="E84A27"/>
          </a:solidFill>
        </a:ln>
      </dgm:spPr>
      <dgm:t>
        <a:bodyPr/>
        <a:lstStyle/>
        <a:p>
          <a:endParaRPr lang="en-US"/>
        </a:p>
      </dgm:t>
    </dgm:pt>
    <dgm:pt modelId="{360FC04B-382C-4690-A6A3-A8CA7DB69FB4}" type="sibTrans" cxnId="{93F40B4E-A3A0-4E32-B4FF-F2F22071BD40}">
      <dgm:prSet/>
      <dgm:spPr/>
      <dgm:t>
        <a:bodyPr/>
        <a:lstStyle/>
        <a:p>
          <a:endParaRPr lang="en-US"/>
        </a:p>
      </dgm:t>
    </dgm:pt>
    <dgm:pt modelId="{65E3E605-A121-4198-9987-6B7CA5890FDB}">
      <dgm:prSet phldrT="[Text]" custT="1"/>
      <dgm:spPr/>
      <dgm:t>
        <a:bodyPr/>
        <a:lstStyle/>
        <a:p>
          <a:r>
            <a:rPr lang="en-US" sz="2400" dirty="0"/>
            <a:t>Ballast particle performance</a:t>
          </a:r>
        </a:p>
      </dgm:t>
    </dgm:pt>
    <dgm:pt modelId="{A80CF92E-7226-4AA3-8F56-AC8E3D10E287}" type="parTrans" cxnId="{6FC19118-1ECE-42DB-9A5E-4A335A63AEA2}">
      <dgm:prSet/>
      <dgm:spPr>
        <a:ln w="19050">
          <a:solidFill>
            <a:srgbClr val="E84A27"/>
          </a:solidFill>
        </a:ln>
      </dgm:spPr>
      <dgm:t>
        <a:bodyPr/>
        <a:lstStyle/>
        <a:p>
          <a:endParaRPr lang="en-US"/>
        </a:p>
      </dgm:t>
    </dgm:pt>
    <dgm:pt modelId="{05E17A67-1085-43B8-AFE1-16EFC435B719}" type="sibTrans" cxnId="{6FC19118-1ECE-42DB-9A5E-4A335A63AEA2}">
      <dgm:prSet/>
      <dgm:spPr/>
      <dgm:t>
        <a:bodyPr/>
        <a:lstStyle/>
        <a:p>
          <a:endParaRPr lang="en-US"/>
        </a:p>
      </dgm:t>
    </dgm:pt>
    <dgm:pt modelId="{4DE3F3CA-914D-634B-9FFD-562CD3367201}" type="pres">
      <dgm:prSet presAssocID="{A5291C29-EEB2-4814-9A5E-56C88C8F3CB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4D8B69-781B-6449-B3C2-033328885D18}" type="pres">
      <dgm:prSet presAssocID="{D36A904D-A168-46A2-87D8-27E1C50FB1AC}" presName="hierRoot1" presStyleCnt="0">
        <dgm:presLayoutVars>
          <dgm:hierBranch val="init"/>
        </dgm:presLayoutVars>
      </dgm:prSet>
      <dgm:spPr/>
    </dgm:pt>
    <dgm:pt modelId="{7D244287-6FFA-854A-8889-FD3AD1EC35D1}" type="pres">
      <dgm:prSet presAssocID="{D36A904D-A168-46A2-87D8-27E1C50FB1AC}" presName="rootComposite1" presStyleCnt="0"/>
      <dgm:spPr/>
    </dgm:pt>
    <dgm:pt modelId="{C5C9B795-6FD3-9249-A765-FC33B28FF4B1}" type="pres">
      <dgm:prSet presAssocID="{D36A904D-A168-46A2-87D8-27E1C50FB1AC}" presName="rootText1" presStyleLbl="node0" presStyleIdx="0" presStyleCnt="1" custScaleX="170774">
        <dgm:presLayoutVars>
          <dgm:chPref val="3"/>
        </dgm:presLayoutVars>
      </dgm:prSet>
      <dgm:spPr/>
    </dgm:pt>
    <dgm:pt modelId="{B8C1FE22-AEC7-9E42-A1A3-DE4767492C49}" type="pres">
      <dgm:prSet presAssocID="{D36A904D-A168-46A2-87D8-27E1C50FB1AC}" presName="rootConnector1" presStyleLbl="node1" presStyleIdx="0" presStyleCnt="0"/>
      <dgm:spPr/>
    </dgm:pt>
    <dgm:pt modelId="{3970692B-93A4-A541-A934-9A3638217F47}" type="pres">
      <dgm:prSet presAssocID="{D36A904D-A168-46A2-87D8-27E1C50FB1AC}" presName="hierChild2" presStyleCnt="0"/>
      <dgm:spPr/>
    </dgm:pt>
    <dgm:pt modelId="{51E23A36-83F5-F445-ACBB-842C7655A085}" type="pres">
      <dgm:prSet presAssocID="{8BF1392C-4489-4BB1-8DBA-5E408EE195C7}" presName="Name37" presStyleLbl="parChTrans1D2" presStyleIdx="0" presStyleCnt="3"/>
      <dgm:spPr/>
    </dgm:pt>
    <dgm:pt modelId="{3119A09C-B334-E647-AA4B-1612DDD1E154}" type="pres">
      <dgm:prSet presAssocID="{00650CED-BE49-4433-8D93-AFBD712D65AD}" presName="hierRoot2" presStyleCnt="0">
        <dgm:presLayoutVars>
          <dgm:hierBranch val="init"/>
        </dgm:presLayoutVars>
      </dgm:prSet>
      <dgm:spPr/>
    </dgm:pt>
    <dgm:pt modelId="{D493169F-E683-2341-9E07-7D392F584C2D}" type="pres">
      <dgm:prSet presAssocID="{00650CED-BE49-4433-8D93-AFBD712D65AD}" presName="rootComposite" presStyleCnt="0"/>
      <dgm:spPr/>
    </dgm:pt>
    <dgm:pt modelId="{DDBB6382-BF86-D448-AC6C-B5BD2C0CF111}" type="pres">
      <dgm:prSet presAssocID="{00650CED-BE49-4433-8D93-AFBD712D65AD}" presName="rootText" presStyleLbl="node2" presStyleIdx="0" presStyleCnt="3" custScaleY="78752">
        <dgm:presLayoutVars>
          <dgm:chPref val="3"/>
        </dgm:presLayoutVars>
      </dgm:prSet>
      <dgm:spPr/>
    </dgm:pt>
    <dgm:pt modelId="{6629A8A8-6CF3-2746-8005-43D52298F88F}" type="pres">
      <dgm:prSet presAssocID="{00650CED-BE49-4433-8D93-AFBD712D65AD}" presName="rootConnector" presStyleLbl="node2" presStyleIdx="0" presStyleCnt="3"/>
      <dgm:spPr/>
    </dgm:pt>
    <dgm:pt modelId="{D2F762B6-7F83-7640-AAEA-0351E0C54AA1}" type="pres">
      <dgm:prSet presAssocID="{00650CED-BE49-4433-8D93-AFBD712D65AD}" presName="hierChild4" presStyleCnt="0"/>
      <dgm:spPr/>
    </dgm:pt>
    <dgm:pt modelId="{191409DF-0315-F44B-B396-86F1D27F298F}" type="pres">
      <dgm:prSet presAssocID="{00650CED-BE49-4433-8D93-AFBD712D65AD}" presName="hierChild5" presStyleCnt="0"/>
      <dgm:spPr/>
    </dgm:pt>
    <dgm:pt modelId="{9BAEEB63-6BBE-DE44-8DA7-31B08A52CF3F}" type="pres">
      <dgm:prSet presAssocID="{6CE7E6A7-ECE4-4C00-9413-7EB97A94D016}" presName="Name37" presStyleLbl="parChTrans1D2" presStyleIdx="1" presStyleCnt="3"/>
      <dgm:spPr/>
    </dgm:pt>
    <dgm:pt modelId="{DD1D7A38-B96F-594E-BD72-E8A4701DF449}" type="pres">
      <dgm:prSet presAssocID="{A9C317A2-B783-467A-BB5F-387D60D6CF29}" presName="hierRoot2" presStyleCnt="0">
        <dgm:presLayoutVars>
          <dgm:hierBranch val="init"/>
        </dgm:presLayoutVars>
      </dgm:prSet>
      <dgm:spPr/>
    </dgm:pt>
    <dgm:pt modelId="{7110BC27-1D3D-4840-838A-F5A2895DF6BB}" type="pres">
      <dgm:prSet presAssocID="{A9C317A2-B783-467A-BB5F-387D60D6CF29}" presName="rootComposite" presStyleCnt="0"/>
      <dgm:spPr/>
    </dgm:pt>
    <dgm:pt modelId="{BCB23041-7724-D34F-9F3E-C5F5A531FF36}" type="pres">
      <dgm:prSet presAssocID="{A9C317A2-B783-467A-BB5F-387D60D6CF29}" presName="rootText" presStyleLbl="node2" presStyleIdx="1" presStyleCnt="3" custScaleY="78752">
        <dgm:presLayoutVars>
          <dgm:chPref val="3"/>
        </dgm:presLayoutVars>
      </dgm:prSet>
      <dgm:spPr/>
    </dgm:pt>
    <dgm:pt modelId="{BBFBFCA8-61AD-2046-8B0E-D67AE0258421}" type="pres">
      <dgm:prSet presAssocID="{A9C317A2-B783-467A-BB5F-387D60D6CF29}" presName="rootConnector" presStyleLbl="node2" presStyleIdx="1" presStyleCnt="3"/>
      <dgm:spPr/>
    </dgm:pt>
    <dgm:pt modelId="{962D330D-DBA2-EB45-A4C9-C315DD1EBAA1}" type="pres">
      <dgm:prSet presAssocID="{A9C317A2-B783-467A-BB5F-387D60D6CF29}" presName="hierChild4" presStyleCnt="0"/>
      <dgm:spPr/>
    </dgm:pt>
    <dgm:pt modelId="{A7819EF6-9EBA-7549-B063-A6CE655E0E8D}" type="pres">
      <dgm:prSet presAssocID="{A9C317A2-B783-467A-BB5F-387D60D6CF29}" presName="hierChild5" presStyleCnt="0"/>
      <dgm:spPr/>
    </dgm:pt>
    <dgm:pt modelId="{1E873443-B163-6349-AAB6-702A6FB8E4A5}" type="pres">
      <dgm:prSet presAssocID="{A80CF92E-7226-4AA3-8F56-AC8E3D10E287}" presName="Name37" presStyleLbl="parChTrans1D2" presStyleIdx="2" presStyleCnt="3"/>
      <dgm:spPr/>
    </dgm:pt>
    <dgm:pt modelId="{D95EA0BB-DAA6-B845-88AE-3E8B49A60329}" type="pres">
      <dgm:prSet presAssocID="{65E3E605-A121-4198-9987-6B7CA5890FDB}" presName="hierRoot2" presStyleCnt="0">
        <dgm:presLayoutVars>
          <dgm:hierBranch val="init"/>
        </dgm:presLayoutVars>
      </dgm:prSet>
      <dgm:spPr/>
    </dgm:pt>
    <dgm:pt modelId="{44CE6290-B59B-014E-9065-E080488479E1}" type="pres">
      <dgm:prSet presAssocID="{65E3E605-A121-4198-9987-6B7CA5890FDB}" presName="rootComposite" presStyleCnt="0"/>
      <dgm:spPr/>
    </dgm:pt>
    <dgm:pt modelId="{DF0D33F3-FF3E-9E4E-973F-B89530FA29FA}" type="pres">
      <dgm:prSet presAssocID="{65E3E605-A121-4198-9987-6B7CA5890FDB}" presName="rootText" presStyleLbl="node2" presStyleIdx="2" presStyleCnt="3" custScaleY="78752">
        <dgm:presLayoutVars>
          <dgm:chPref val="3"/>
        </dgm:presLayoutVars>
      </dgm:prSet>
      <dgm:spPr/>
    </dgm:pt>
    <dgm:pt modelId="{D3663BDF-17EE-604B-9B40-D2F55FB90CC3}" type="pres">
      <dgm:prSet presAssocID="{65E3E605-A121-4198-9987-6B7CA5890FDB}" presName="rootConnector" presStyleLbl="node2" presStyleIdx="2" presStyleCnt="3"/>
      <dgm:spPr/>
    </dgm:pt>
    <dgm:pt modelId="{C95A7CB0-5F18-0141-A436-7A6CC8E1FE7B}" type="pres">
      <dgm:prSet presAssocID="{65E3E605-A121-4198-9987-6B7CA5890FDB}" presName="hierChild4" presStyleCnt="0"/>
      <dgm:spPr/>
    </dgm:pt>
    <dgm:pt modelId="{68EDC739-2D9B-0F43-A869-7ABD488153E2}" type="pres">
      <dgm:prSet presAssocID="{65E3E605-A121-4198-9987-6B7CA5890FDB}" presName="hierChild5" presStyleCnt="0"/>
      <dgm:spPr/>
    </dgm:pt>
    <dgm:pt modelId="{557A68AD-C63F-7A40-A353-00F3D300A2BD}" type="pres">
      <dgm:prSet presAssocID="{D36A904D-A168-46A2-87D8-27E1C50FB1AC}" presName="hierChild3" presStyleCnt="0"/>
      <dgm:spPr/>
    </dgm:pt>
  </dgm:ptLst>
  <dgm:cxnLst>
    <dgm:cxn modelId="{6FC19118-1ECE-42DB-9A5E-4A335A63AEA2}" srcId="{D36A904D-A168-46A2-87D8-27E1C50FB1AC}" destId="{65E3E605-A121-4198-9987-6B7CA5890FDB}" srcOrd="2" destOrd="0" parTransId="{A80CF92E-7226-4AA3-8F56-AC8E3D10E287}" sibTransId="{05E17A67-1085-43B8-AFE1-16EFC435B719}"/>
    <dgm:cxn modelId="{9C94C51E-71BD-7644-8138-46D94C60D565}" type="presOf" srcId="{A9C317A2-B783-467A-BB5F-387D60D6CF29}" destId="{BCB23041-7724-D34F-9F3E-C5F5A531FF36}" srcOrd="0" destOrd="0" presId="urn:microsoft.com/office/officeart/2005/8/layout/orgChart1"/>
    <dgm:cxn modelId="{FD3CDA26-CB4F-6D48-B6A6-89319A55649D}" type="presOf" srcId="{A80CF92E-7226-4AA3-8F56-AC8E3D10E287}" destId="{1E873443-B163-6349-AAB6-702A6FB8E4A5}" srcOrd="0" destOrd="0" presId="urn:microsoft.com/office/officeart/2005/8/layout/orgChart1"/>
    <dgm:cxn modelId="{58D61736-3788-4CD0-AF8A-444923D519AF}" srcId="{D36A904D-A168-46A2-87D8-27E1C50FB1AC}" destId="{00650CED-BE49-4433-8D93-AFBD712D65AD}" srcOrd="0" destOrd="0" parTransId="{8BF1392C-4489-4BB1-8DBA-5E408EE195C7}" sibTransId="{3DAA0C88-F953-4B7F-B97E-1669787CDB2E}"/>
    <dgm:cxn modelId="{0BBBFF39-D9C8-394A-A99C-E69D88A06BC8}" type="presOf" srcId="{D36A904D-A168-46A2-87D8-27E1C50FB1AC}" destId="{C5C9B795-6FD3-9249-A765-FC33B28FF4B1}" srcOrd="0" destOrd="0" presId="urn:microsoft.com/office/officeart/2005/8/layout/orgChart1"/>
    <dgm:cxn modelId="{96EC5041-2919-9D49-A617-D8738286EE3F}" type="presOf" srcId="{00650CED-BE49-4433-8D93-AFBD712D65AD}" destId="{DDBB6382-BF86-D448-AC6C-B5BD2C0CF111}" srcOrd="0" destOrd="0" presId="urn:microsoft.com/office/officeart/2005/8/layout/orgChart1"/>
    <dgm:cxn modelId="{93F40B4E-A3A0-4E32-B4FF-F2F22071BD40}" srcId="{D36A904D-A168-46A2-87D8-27E1C50FB1AC}" destId="{A9C317A2-B783-467A-BB5F-387D60D6CF29}" srcOrd="1" destOrd="0" parTransId="{6CE7E6A7-ECE4-4C00-9413-7EB97A94D016}" sibTransId="{360FC04B-382C-4690-A6A3-A8CA7DB69FB4}"/>
    <dgm:cxn modelId="{C899AA5B-AC52-4484-BD3C-FA4DF44AE01D}" srcId="{A5291C29-EEB2-4814-9A5E-56C88C8F3CB9}" destId="{D36A904D-A168-46A2-87D8-27E1C50FB1AC}" srcOrd="0" destOrd="0" parTransId="{89EE2B59-024D-4543-BE78-5CD81C1FE251}" sibTransId="{130E409E-747E-4D37-A608-51774D12C13A}"/>
    <dgm:cxn modelId="{2CBEE25D-6CA3-4C40-B79F-73B8A999DAA3}" type="presOf" srcId="{A9C317A2-B783-467A-BB5F-387D60D6CF29}" destId="{BBFBFCA8-61AD-2046-8B0E-D67AE0258421}" srcOrd="1" destOrd="0" presId="urn:microsoft.com/office/officeart/2005/8/layout/orgChart1"/>
    <dgm:cxn modelId="{5E8F7081-71E8-F245-9ADB-2AE4A3B355B9}" type="presOf" srcId="{6CE7E6A7-ECE4-4C00-9413-7EB97A94D016}" destId="{9BAEEB63-6BBE-DE44-8DA7-31B08A52CF3F}" srcOrd="0" destOrd="0" presId="urn:microsoft.com/office/officeart/2005/8/layout/orgChart1"/>
    <dgm:cxn modelId="{42ED9C82-B0DD-EB45-A154-FB879C3A34D1}" type="presOf" srcId="{65E3E605-A121-4198-9987-6B7CA5890FDB}" destId="{DF0D33F3-FF3E-9E4E-973F-B89530FA29FA}" srcOrd="0" destOrd="0" presId="urn:microsoft.com/office/officeart/2005/8/layout/orgChart1"/>
    <dgm:cxn modelId="{7C8C3083-CB51-AD45-BA38-CB2BEF2984E8}" type="presOf" srcId="{00650CED-BE49-4433-8D93-AFBD712D65AD}" destId="{6629A8A8-6CF3-2746-8005-43D52298F88F}" srcOrd="1" destOrd="0" presId="urn:microsoft.com/office/officeart/2005/8/layout/orgChart1"/>
    <dgm:cxn modelId="{84658A8B-DA41-2640-9EF2-E433C1189FE2}" type="presOf" srcId="{D36A904D-A168-46A2-87D8-27E1C50FB1AC}" destId="{B8C1FE22-AEC7-9E42-A1A3-DE4767492C49}" srcOrd="1" destOrd="0" presId="urn:microsoft.com/office/officeart/2005/8/layout/orgChart1"/>
    <dgm:cxn modelId="{19D5B7A0-8BF1-5540-8C0D-1D1A6DAAFD70}" type="presOf" srcId="{8BF1392C-4489-4BB1-8DBA-5E408EE195C7}" destId="{51E23A36-83F5-F445-ACBB-842C7655A085}" srcOrd="0" destOrd="0" presId="urn:microsoft.com/office/officeart/2005/8/layout/orgChart1"/>
    <dgm:cxn modelId="{B74F87BE-3488-D446-AD2A-DEEE6BAFF5AA}" type="presOf" srcId="{A5291C29-EEB2-4814-9A5E-56C88C8F3CB9}" destId="{4DE3F3CA-914D-634B-9FFD-562CD3367201}" srcOrd="0" destOrd="0" presId="urn:microsoft.com/office/officeart/2005/8/layout/orgChart1"/>
    <dgm:cxn modelId="{A34603CB-2578-FA42-B76E-290F9DD13A72}" type="presOf" srcId="{65E3E605-A121-4198-9987-6B7CA5890FDB}" destId="{D3663BDF-17EE-604B-9B40-D2F55FB90CC3}" srcOrd="1" destOrd="0" presId="urn:microsoft.com/office/officeart/2005/8/layout/orgChart1"/>
    <dgm:cxn modelId="{F87EA9A6-8C42-2B4D-8330-C67687E67E04}" type="presParOf" srcId="{4DE3F3CA-914D-634B-9FFD-562CD3367201}" destId="{C04D8B69-781B-6449-B3C2-033328885D18}" srcOrd="0" destOrd="0" presId="urn:microsoft.com/office/officeart/2005/8/layout/orgChart1"/>
    <dgm:cxn modelId="{4BE62C5C-1092-424B-BE65-8E6BE1E5B3F7}" type="presParOf" srcId="{C04D8B69-781B-6449-B3C2-033328885D18}" destId="{7D244287-6FFA-854A-8889-FD3AD1EC35D1}" srcOrd="0" destOrd="0" presId="urn:microsoft.com/office/officeart/2005/8/layout/orgChart1"/>
    <dgm:cxn modelId="{4C9B90F4-CD8E-A347-873D-A949065DEDFE}" type="presParOf" srcId="{7D244287-6FFA-854A-8889-FD3AD1EC35D1}" destId="{C5C9B795-6FD3-9249-A765-FC33B28FF4B1}" srcOrd="0" destOrd="0" presId="urn:microsoft.com/office/officeart/2005/8/layout/orgChart1"/>
    <dgm:cxn modelId="{388E6282-83E8-0F4F-9929-D1C43F9E22B2}" type="presParOf" srcId="{7D244287-6FFA-854A-8889-FD3AD1EC35D1}" destId="{B8C1FE22-AEC7-9E42-A1A3-DE4767492C49}" srcOrd="1" destOrd="0" presId="urn:microsoft.com/office/officeart/2005/8/layout/orgChart1"/>
    <dgm:cxn modelId="{31E942E8-8E1D-CE48-8C92-DC6BEA7BCFE0}" type="presParOf" srcId="{C04D8B69-781B-6449-B3C2-033328885D18}" destId="{3970692B-93A4-A541-A934-9A3638217F47}" srcOrd="1" destOrd="0" presId="urn:microsoft.com/office/officeart/2005/8/layout/orgChart1"/>
    <dgm:cxn modelId="{7F297608-37CF-3144-A394-4D5036673CEA}" type="presParOf" srcId="{3970692B-93A4-A541-A934-9A3638217F47}" destId="{51E23A36-83F5-F445-ACBB-842C7655A085}" srcOrd="0" destOrd="0" presId="urn:microsoft.com/office/officeart/2005/8/layout/orgChart1"/>
    <dgm:cxn modelId="{ECC71B11-D68C-1E4A-9CC4-D6CC36725095}" type="presParOf" srcId="{3970692B-93A4-A541-A934-9A3638217F47}" destId="{3119A09C-B334-E647-AA4B-1612DDD1E154}" srcOrd="1" destOrd="0" presId="urn:microsoft.com/office/officeart/2005/8/layout/orgChart1"/>
    <dgm:cxn modelId="{23A19CBF-85A5-DA4D-9FDC-FE8C24E5A291}" type="presParOf" srcId="{3119A09C-B334-E647-AA4B-1612DDD1E154}" destId="{D493169F-E683-2341-9E07-7D392F584C2D}" srcOrd="0" destOrd="0" presId="urn:microsoft.com/office/officeart/2005/8/layout/orgChart1"/>
    <dgm:cxn modelId="{7BFD91A3-529E-6A45-994D-38BEB8774196}" type="presParOf" srcId="{D493169F-E683-2341-9E07-7D392F584C2D}" destId="{DDBB6382-BF86-D448-AC6C-B5BD2C0CF111}" srcOrd="0" destOrd="0" presId="urn:microsoft.com/office/officeart/2005/8/layout/orgChart1"/>
    <dgm:cxn modelId="{ADF8AF5F-8E14-5C46-AD62-EC83FF5AFCB9}" type="presParOf" srcId="{D493169F-E683-2341-9E07-7D392F584C2D}" destId="{6629A8A8-6CF3-2746-8005-43D52298F88F}" srcOrd="1" destOrd="0" presId="urn:microsoft.com/office/officeart/2005/8/layout/orgChart1"/>
    <dgm:cxn modelId="{017A0658-80EF-C84F-9AFC-C550BCDC3E40}" type="presParOf" srcId="{3119A09C-B334-E647-AA4B-1612DDD1E154}" destId="{D2F762B6-7F83-7640-AAEA-0351E0C54AA1}" srcOrd="1" destOrd="0" presId="urn:microsoft.com/office/officeart/2005/8/layout/orgChart1"/>
    <dgm:cxn modelId="{2A93BE0D-8E64-3248-ADC2-15B34B5D96B3}" type="presParOf" srcId="{3119A09C-B334-E647-AA4B-1612DDD1E154}" destId="{191409DF-0315-F44B-B396-86F1D27F298F}" srcOrd="2" destOrd="0" presId="urn:microsoft.com/office/officeart/2005/8/layout/orgChart1"/>
    <dgm:cxn modelId="{8BA6372D-BC70-9F4F-A60C-A72F45A84728}" type="presParOf" srcId="{3970692B-93A4-A541-A934-9A3638217F47}" destId="{9BAEEB63-6BBE-DE44-8DA7-31B08A52CF3F}" srcOrd="2" destOrd="0" presId="urn:microsoft.com/office/officeart/2005/8/layout/orgChart1"/>
    <dgm:cxn modelId="{9B87C5D7-7079-2442-BA83-E55263DC876E}" type="presParOf" srcId="{3970692B-93A4-A541-A934-9A3638217F47}" destId="{DD1D7A38-B96F-594E-BD72-E8A4701DF449}" srcOrd="3" destOrd="0" presId="urn:microsoft.com/office/officeart/2005/8/layout/orgChart1"/>
    <dgm:cxn modelId="{FF25470C-A0AB-994E-A02D-FFD05D26B9BC}" type="presParOf" srcId="{DD1D7A38-B96F-594E-BD72-E8A4701DF449}" destId="{7110BC27-1D3D-4840-838A-F5A2895DF6BB}" srcOrd="0" destOrd="0" presId="urn:microsoft.com/office/officeart/2005/8/layout/orgChart1"/>
    <dgm:cxn modelId="{147325AE-18D0-024B-A010-309264CAF4C1}" type="presParOf" srcId="{7110BC27-1D3D-4840-838A-F5A2895DF6BB}" destId="{BCB23041-7724-D34F-9F3E-C5F5A531FF36}" srcOrd="0" destOrd="0" presId="urn:microsoft.com/office/officeart/2005/8/layout/orgChart1"/>
    <dgm:cxn modelId="{D77DC199-EB40-A944-BDCE-7B594CCC5C5C}" type="presParOf" srcId="{7110BC27-1D3D-4840-838A-F5A2895DF6BB}" destId="{BBFBFCA8-61AD-2046-8B0E-D67AE0258421}" srcOrd="1" destOrd="0" presId="urn:microsoft.com/office/officeart/2005/8/layout/orgChart1"/>
    <dgm:cxn modelId="{FCAAC64A-E5B5-7541-9B3E-91755E6145FB}" type="presParOf" srcId="{DD1D7A38-B96F-594E-BD72-E8A4701DF449}" destId="{962D330D-DBA2-EB45-A4C9-C315DD1EBAA1}" srcOrd="1" destOrd="0" presId="urn:microsoft.com/office/officeart/2005/8/layout/orgChart1"/>
    <dgm:cxn modelId="{2915A673-2851-BA41-8C4C-ADE259A6AFE4}" type="presParOf" srcId="{DD1D7A38-B96F-594E-BD72-E8A4701DF449}" destId="{A7819EF6-9EBA-7549-B063-A6CE655E0E8D}" srcOrd="2" destOrd="0" presId="urn:microsoft.com/office/officeart/2005/8/layout/orgChart1"/>
    <dgm:cxn modelId="{C053EC8B-229C-0548-97BD-DA5D06F703DF}" type="presParOf" srcId="{3970692B-93A4-A541-A934-9A3638217F47}" destId="{1E873443-B163-6349-AAB6-702A6FB8E4A5}" srcOrd="4" destOrd="0" presId="urn:microsoft.com/office/officeart/2005/8/layout/orgChart1"/>
    <dgm:cxn modelId="{12BA1405-93BA-DB41-9FF5-BE01D7D4EC85}" type="presParOf" srcId="{3970692B-93A4-A541-A934-9A3638217F47}" destId="{D95EA0BB-DAA6-B845-88AE-3E8B49A60329}" srcOrd="5" destOrd="0" presId="urn:microsoft.com/office/officeart/2005/8/layout/orgChart1"/>
    <dgm:cxn modelId="{CE0BF128-010F-E040-9B63-694B1D9EE224}" type="presParOf" srcId="{D95EA0BB-DAA6-B845-88AE-3E8B49A60329}" destId="{44CE6290-B59B-014E-9065-E080488479E1}" srcOrd="0" destOrd="0" presId="urn:microsoft.com/office/officeart/2005/8/layout/orgChart1"/>
    <dgm:cxn modelId="{4292740F-F28A-7B47-80BA-7C6DCD359FCA}" type="presParOf" srcId="{44CE6290-B59B-014E-9065-E080488479E1}" destId="{DF0D33F3-FF3E-9E4E-973F-B89530FA29FA}" srcOrd="0" destOrd="0" presId="urn:microsoft.com/office/officeart/2005/8/layout/orgChart1"/>
    <dgm:cxn modelId="{279E624D-CA02-9E43-9056-164B992A3ACC}" type="presParOf" srcId="{44CE6290-B59B-014E-9065-E080488479E1}" destId="{D3663BDF-17EE-604B-9B40-D2F55FB90CC3}" srcOrd="1" destOrd="0" presId="urn:microsoft.com/office/officeart/2005/8/layout/orgChart1"/>
    <dgm:cxn modelId="{991BF0F6-0307-EF4D-9F95-8BEA6D559687}" type="presParOf" srcId="{D95EA0BB-DAA6-B845-88AE-3E8B49A60329}" destId="{C95A7CB0-5F18-0141-A436-7A6CC8E1FE7B}" srcOrd="1" destOrd="0" presId="urn:microsoft.com/office/officeart/2005/8/layout/orgChart1"/>
    <dgm:cxn modelId="{3CE7A213-698B-3044-93CA-55A0774CE220}" type="presParOf" srcId="{D95EA0BB-DAA6-B845-88AE-3E8B49A60329}" destId="{68EDC739-2D9B-0F43-A869-7ABD488153E2}" srcOrd="2" destOrd="0" presId="urn:microsoft.com/office/officeart/2005/8/layout/orgChart1"/>
    <dgm:cxn modelId="{EBE7BFD4-8C4E-7F4E-82D2-38692B89F327}" type="presParOf" srcId="{C04D8B69-781B-6449-B3C2-033328885D18}" destId="{557A68AD-C63F-7A40-A353-00F3D300A2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55391-BF77-4143-9BEF-AFC558CD8B25}">
      <dsp:nvSpPr>
        <dsp:cNvPr id="0" name=""/>
        <dsp:cNvSpPr/>
      </dsp:nvSpPr>
      <dsp:spPr>
        <a:xfrm>
          <a:off x="0" y="379087"/>
          <a:ext cx="10536149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F8348-543F-44C4-810A-E0F9E0534472}">
      <dsp:nvSpPr>
        <dsp:cNvPr id="0" name=""/>
        <dsp:cNvSpPr/>
      </dsp:nvSpPr>
      <dsp:spPr>
        <a:xfrm>
          <a:off x="526807" y="128167"/>
          <a:ext cx="640950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769" tIns="0" rIns="2787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Background</a:t>
          </a:r>
          <a:endParaRPr lang="en-US" sz="2400" b="0" kern="1200" dirty="0"/>
        </a:p>
      </dsp:txBody>
      <dsp:txXfrm>
        <a:off x="551305" y="152665"/>
        <a:ext cx="6360512" cy="452844"/>
      </dsp:txXfrm>
    </dsp:sp>
    <dsp:sp modelId="{0B860CA2-E778-49A3-B036-1C961BBEEC7E}">
      <dsp:nvSpPr>
        <dsp:cNvPr id="0" name=""/>
        <dsp:cNvSpPr/>
      </dsp:nvSpPr>
      <dsp:spPr>
        <a:xfrm>
          <a:off x="0" y="1150207"/>
          <a:ext cx="10536149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4F020-E18D-4466-86E5-65C0CBD9CF11}">
      <dsp:nvSpPr>
        <dsp:cNvPr id="0" name=""/>
        <dsp:cNvSpPr/>
      </dsp:nvSpPr>
      <dsp:spPr>
        <a:xfrm>
          <a:off x="526807" y="899287"/>
          <a:ext cx="640950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769" tIns="0" rIns="2787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Objective and Approach</a:t>
          </a:r>
          <a:endParaRPr lang="en-US" sz="2400" b="0" kern="1200" dirty="0"/>
        </a:p>
      </dsp:txBody>
      <dsp:txXfrm>
        <a:off x="551305" y="923785"/>
        <a:ext cx="6360512" cy="452844"/>
      </dsp:txXfrm>
    </dsp:sp>
    <dsp:sp modelId="{8CF61566-DAD4-49A5-BBEC-A8AF12F46007}">
      <dsp:nvSpPr>
        <dsp:cNvPr id="0" name=""/>
        <dsp:cNvSpPr/>
      </dsp:nvSpPr>
      <dsp:spPr>
        <a:xfrm>
          <a:off x="0" y="1921327"/>
          <a:ext cx="10536149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19760-9F19-41BD-9F9C-27E4CD3AAF77}">
      <dsp:nvSpPr>
        <dsp:cNvPr id="0" name=""/>
        <dsp:cNvSpPr/>
      </dsp:nvSpPr>
      <dsp:spPr>
        <a:xfrm>
          <a:off x="526807" y="1670407"/>
          <a:ext cx="640950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769" tIns="0" rIns="2787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Model Calibration</a:t>
          </a:r>
          <a:endParaRPr lang="en-US" sz="2400" b="0" kern="1200" dirty="0"/>
        </a:p>
      </dsp:txBody>
      <dsp:txXfrm>
        <a:off x="551305" y="1694905"/>
        <a:ext cx="6360512" cy="452844"/>
      </dsp:txXfrm>
    </dsp:sp>
    <dsp:sp modelId="{0B67E8E2-1191-3F4D-9AB8-E8446EDE6148}">
      <dsp:nvSpPr>
        <dsp:cNvPr id="0" name=""/>
        <dsp:cNvSpPr/>
      </dsp:nvSpPr>
      <dsp:spPr>
        <a:xfrm>
          <a:off x="0" y="2692447"/>
          <a:ext cx="10536149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56F4E-1D3B-8F47-B776-BF20123354C3}">
      <dsp:nvSpPr>
        <dsp:cNvPr id="0" name=""/>
        <dsp:cNvSpPr/>
      </dsp:nvSpPr>
      <dsp:spPr>
        <a:xfrm>
          <a:off x="526807" y="2441527"/>
          <a:ext cx="6409950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769" tIns="0" rIns="2787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Field Loading Patterns</a:t>
          </a:r>
          <a:endParaRPr lang="en-US" sz="2400" kern="1200" dirty="0"/>
        </a:p>
      </dsp:txBody>
      <dsp:txXfrm>
        <a:off x="551305" y="2466025"/>
        <a:ext cx="6360954" cy="452844"/>
      </dsp:txXfrm>
    </dsp:sp>
    <dsp:sp modelId="{1C0A8114-A36F-477B-973B-99D1C3AEE61C}">
      <dsp:nvSpPr>
        <dsp:cNvPr id="0" name=""/>
        <dsp:cNvSpPr/>
      </dsp:nvSpPr>
      <dsp:spPr>
        <a:xfrm>
          <a:off x="0" y="3463567"/>
          <a:ext cx="10536149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822F-944A-4DE3-B021-C5607624FC29}">
      <dsp:nvSpPr>
        <dsp:cNvPr id="0" name=""/>
        <dsp:cNvSpPr/>
      </dsp:nvSpPr>
      <dsp:spPr>
        <a:xfrm>
          <a:off x="526807" y="3212647"/>
          <a:ext cx="640950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769" tIns="0" rIns="2787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Results and Discussion</a:t>
          </a:r>
          <a:endParaRPr lang="en-US" sz="2400" b="0" kern="1200" dirty="0"/>
        </a:p>
      </dsp:txBody>
      <dsp:txXfrm>
        <a:off x="551305" y="3237145"/>
        <a:ext cx="6360512" cy="452844"/>
      </dsp:txXfrm>
    </dsp:sp>
    <dsp:sp modelId="{4060B918-DA7C-410A-8224-80C7CFD0E187}">
      <dsp:nvSpPr>
        <dsp:cNvPr id="0" name=""/>
        <dsp:cNvSpPr/>
      </dsp:nvSpPr>
      <dsp:spPr>
        <a:xfrm>
          <a:off x="0" y="4234687"/>
          <a:ext cx="10536149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1DE53-E701-439F-962F-18BDCE50CC9F}">
      <dsp:nvSpPr>
        <dsp:cNvPr id="0" name=""/>
        <dsp:cNvSpPr/>
      </dsp:nvSpPr>
      <dsp:spPr>
        <a:xfrm>
          <a:off x="526807" y="3983767"/>
          <a:ext cx="640950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769" tIns="0" rIns="2787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Conclusions</a:t>
          </a:r>
          <a:endParaRPr lang="en-US" sz="2400" b="0" kern="1200" dirty="0"/>
        </a:p>
      </dsp:txBody>
      <dsp:txXfrm>
        <a:off x="551305" y="4008265"/>
        <a:ext cx="636051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73443-B163-6349-AAB6-702A6FB8E4A5}">
      <dsp:nvSpPr>
        <dsp:cNvPr id="0" name=""/>
        <dsp:cNvSpPr/>
      </dsp:nvSpPr>
      <dsp:spPr>
        <a:xfrm>
          <a:off x="3852562" y="1945251"/>
          <a:ext cx="2725715" cy="473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529"/>
              </a:lnTo>
              <a:lnTo>
                <a:pt x="2725715" y="236529"/>
              </a:lnTo>
              <a:lnTo>
                <a:pt x="2725715" y="473058"/>
              </a:lnTo>
            </a:path>
          </a:pathLst>
        </a:custGeom>
        <a:noFill/>
        <a:ln w="19050" cap="flat" cmpd="sng" algn="ctr">
          <a:solidFill>
            <a:srgbClr val="E84A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EEB63-6BBE-DE44-8DA7-31B08A52CF3F}">
      <dsp:nvSpPr>
        <dsp:cNvPr id="0" name=""/>
        <dsp:cNvSpPr/>
      </dsp:nvSpPr>
      <dsp:spPr>
        <a:xfrm>
          <a:off x="3806842" y="1945251"/>
          <a:ext cx="91440" cy="4730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3058"/>
              </a:lnTo>
            </a:path>
          </a:pathLst>
        </a:custGeom>
        <a:noFill/>
        <a:ln w="19050" cap="flat" cmpd="sng" algn="ctr">
          <a:solidFill>
            <a:srgbClr val="E84A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23A36-83F5-F445-ACBB-842C7655A085}">
      <dsp:nvSpPr>
        <dsp:cNvPr id="0" name=""/>
        <dsp:cNvSpPr/>
      </dsp:nvSpPr>
      <dsp:spPr>
        <a:xfrm>
          <a:off x="1126846" y="1945251"/>
          <a:ext cx="2725715" cy="473058"/>
        </a:xfrm>
        <a:custGeom>
          <a:avLst/>
          <a:gdLst/>
          <a:ahLst/>
          <a:cxnLst/>
          <a:rect l="0" t="0" r="0" b="0"/>
          <a:pathLst>
            <a:path>
              <a:moveTo>
                <a:pt x="2725715" y="0"/>
              </a:moveTo>
              <a:lnTo>
                <a:pt x="2725715" y="236529"/>
              </a:lnTo>
              <a:lnTo>
                <a:pt x="0" y="236529"/>
              </a:lnTo>
              <a:lnTo>
                <a:pt x="0" y="473058"/>
              </a:lnTo>
            </a:path>
          </a:pathLst>
        </a:custGeom>
        <a:noFill/>
        <a:ln w="19050" cap="flat" cmpd="sng" algn="ctr">
          <a:solidFill>
            <a:srgbClr val="E84A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C9B795-6FD3-9249-A765-FC33B28FF4B1}">
      <dsp:nvSpPr>
        <dsp:cNvPr id="0" name=""/>
        <dsp:cNvSpPr/>
      </dsp:nvSpPr>
      <dsp:spPr>
        <a:xfrm>
          <a:off x="1929085" y="818922"/>
          <a:ext cx="3846953" cy="1126328"/>
        </a:xfrm>
        <a:prstGeom prst="rect">
          <a:avLst/>
        </a:prstGeom>
        <a:solidFill>
          <a:srgbClr val="12284A">
            <a:alpha val="85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Evaluate the influence of </a:t>
          </a:r>
          <a:r>
            <a:rPr lang="en-US" sz="2600" kern="1200" dirty="0">
              <a:solidFill>
                <a:srgbClr val="E84A27"/>
              </a:solidFill>
            </a:rPr>
            <a:t>support conditions </a:t>
          </a:r>
          <a:r>
            <a:rPr lang="en-US" sz="2600" kern="1200" dirty="0"/>
            <a:t>and </a:t>
          </a:r>
          <a:r>
            <a:rPr lang="en-US" sz="2600" kern="1200" dirty="0">
              <a:solidFill>
                <a:srgbClr val="E84A27"/>
              </a:solidFill>
            </a:rPr>
            <a:t>loading patterns</a:t>
          </a:r>
        </a:p>
      </dsp:txBody>
      <dsp:txXfrm>
        <a:off x="1929085" y="818922"/>
        <a:ext cx="3846953" cy="1126328"/>
      </dsp:txXfrm>
    </dsp:sp>
    <dsp:sp modelId="{DDBB6382-BF86-D448-AC6C-B5BD2C0CF111}">
      <dsp:nvSpPr>
        <dsp:cNvPr id="0" name=""/>
        <dsp:cNvSpPr/>
      </dsp:nvSpPr>
      <dsp:spPr>
        <a:xfrm>
          <a:off x="517" y="2418309"/>
          <a:ext cx="2252657" cy="887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Tie-ballast interaction</a:t>
          </a:r>
        </a:p>
      </dsp:txBody>
      <dsp:txXfrm>
        <a:off x="517" y="2418309"/>
        <a:ext cx="2252657" cy="887006"/>
      </dsp:txXfrm>
    </dsp:sp>
    <dsp:sp modelId="{BCB23041-7724-D34F-9F3E-C5F5A531FF36}">
      <dsp:nvSpPr>
        <dsp:cNvPr id="0" name=""/>
        <dsp:cNvSpPr/>
      </dsp:nvSpPr>
      <dsp:spPr>
        <a:xfrm>
          <a:off x="2726233" y="2418309"/>
          <a:ext cx="2252657" cy="887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Tie performance</a:t>
          </a:r>
        </a:p>
      </dsp:txBody>
      <dsp:txXfrm>
        <a:off x="2726233" y="2418309"/>
        <a:ext cx="2252657" cy="887006"/>
      </dsp:txXfrm>
    </dsp:sp>
    <dsp:sp modelId="{DF0D33F3-FF3E-9E4E-973F-B89530FA29FA}">
      <dsp:nvSpPr>
        <dsp:cNvPr id="0" name=""/>
        <dsp:cNvSpPr/>
      </dsp:nvSpPr>
      <dsp:spPr>
        <a:xfrm>
          <a:off x="5451948" y="2418309"/>
          <a:ext cx="2252657" cy="887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Ballast particle performance</a:t>
          </a:r>
        </a:p>
      </dsp:txBody>
      <dsp:txXfrm>
        <a:off x="5451948" y="2418309"/>
        <a:ext cx="2252657" cy="887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6751C-F863-4AB7-BFCC-A69EBD0CB6E7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18ACD-4022-4B2C-84C3-A2B1E288A7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23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26571-6BBA-4313-89AD-67CDB92B6AC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0710A-45A2-4B41-894F-00D97F621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828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 from the second item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/>
              <a:t>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452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024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support on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45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break in the middle (worst thing for tie design), but not for ballast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298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text one by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46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54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400+ miles northeast</a:t>
            </a:r>
          </a:p>
          <a:p>
            <a:r>
              <a:rPr lang="en-US" dirty="0"/>
              <a:t>WILD(wheel impact load detector) data, impact force much higher than static force.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animation: figure comes when third paragraph come </a:t>
            </a:r>
          </a:p>
          <a:p>
            <a:r>
              <a:rPr lang="en-US" dirty="0"/>
              <a:t>static force but now dynamic force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877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5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about the lab work (rubber pads), explain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984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the shape properties </a:t>
            </a:r>
          </a:p>
          <a:p>
            <a:r>
              <a:rPr lang="en-US" dirty="0"/>
              <a:t>mention parameters, surface friction obtain from the analyzer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44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where the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009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rubber pads, instrument sensors, bending moment.</a:t>
            </a:r>
          </a:p>
          <a:p>
            <a:r>
              <a:rPr lang="en-US" dirty="0"/>
              <a:t>not saying match well, talk more about full support, randomness </a:t>
            </a:r>
          </a:p>
          <a:p>
            <a:r>
              <a:rPr lang="en-US" dirty="0"/>
              <a:t>reasonable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0710A-45A2-4B41-894F-00D97F621CD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41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12192000" cy="1271847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9"/>
          <p:cNvSpPr/>
          <p:nvPr userDrawn="1"/>
        </p:nvSpPr>
        <p:spPr>
          <a:xfrm>
            <a:off x="0" y="1335572"/>
            <a:ext cx="12192000" cy="547228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E5D1-B66A-454F-BA72-A4545649102F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ED6A18-6A64-47AD-84E9-1B59910C9C5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368500" y="299258"/>
            <a:ext cx="96926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04AE-6640-8342-9B08-EA63C8F7D9E7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0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37BB5-D834-CB45-BE7E-1E5532DAECBB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5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504000"/>
          </a:xfrm>
          <a:prstGeom prst="rect">
            <a:avLst/>
          </a:prstGeom>
          <a:solidFill>
            <a:srgbClr val="132A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62045"/>
            <a:ext cx="12192000" cy="432000"/>
          </a:xfrm>
          <a:prstGeom prst="rect">
            <a:avLst/>
          </a:prstGeom>
          <a:solidFill>
            <a:srgbClr val="E84A27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F81A5F-34E0-4F90-8FD3-707C6E2AF6C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480424-4C17-4221-9893-626DECF4BF0E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950" r="7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15936" r="34283" b="17635"/>
          <a:stretch/>
        </p:blipFill>
        <p:spPr>
          <a:xfrm>
            <a:off x="368890" y="133263"/>
            <a:ext cx="539496" cy="7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9CF0-77DC-7C4F-AC39-C698203107C3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84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F7A2-0A28-2D49-BEBC-7087F6E383C1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4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63E7-6DD6-4E45-83DD-6E6BFC9F5B93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0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1436-B58E-684F-ABF6-7C77110B1453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3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538A-1CF6-AD44-BE45-FD6629A5BF92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3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C415-87B4-BD4D-92B9-E8E04B3278D1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71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3F06-FB89-7342-8192-3C7542DF9DBC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70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3FB26-16C6-C940-923A-769A9437E3DD}" type="datetime1">
              <a:rPr lang="en-US" altLang="zh-CN" smtClean="0"/>
              <a:t>7/18/19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1A5F-34E0-4F90-8FD3-707C6E2AF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1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12" Type="http://schemas.openxmlformats.org/officeDocument/2006/relationships/image" Target="../media/image70.emf"/><Relationship Id="rId17" Type="http://schemas.openxmlformats.org/officeDocument/2006/relationships/image" Target="../media/image75.emf"/><Relationship Id="rId2" Type="http://schemas.openxmlformats.org/officeDocument/2006/relationships/image" Target="../media/image60.tiff"/><Relationship Id="rId16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image" Target="../media/image69.emf"/><Relationship Id="rId5" Type="http://schemas.openxmlformats.org/officeDocument/2006/relationships/image" Target="../media/image63.emf"/><Relationship Id="rId15" Type="http://schemas.openxmlformats.org/officeDocument/2006/relationships/image" Target="../media/image73.emf"/><Relationship Id="rId10" Type="http://schemas.openxmlformats.org/officeDocument/2006/relationships/image" Target="../media/image68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Relationship Id="rId14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file:///upload.wikimedia.org/wikipedia/commons/7/7d/NEC_map.svg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A1F1B-0672-8B45-8DB1-1A032D312410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E45C56-8CA8-004D-83CD-7B7D040A8FA1}"/>
              </a:ext>
            </a:extLst>
          </p:cNvPr>
          <p:cNvSpPr txBox="1">
            <a:spLocks/>
          </p:cNvSpPr>
          <p:nvPr/>
        </p:nvSpPr>
        <p:spPr>
          <a:xfrm>
            <a:off x="765410" y="2182522"/>
            <a:ext cx="10661174" cy="15058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IMPLICATIONS OF FIELD LOADING PATTERNS ON </a:t>
            </a:r>
          </a:p>
          <a:p>
            <a:pPr algn="ctr"/>
            <a:r>
              <a:rPr lang="en-US" sz="3600" b="1" dirty="0"/>
              <a:t>DIFFERENT TIE SUPPORT CONDITIONS USING </a:t>
            </a:r>
          </a:p>
          <a:p>
            <a:pPr algn="ctr"/>
            <a:r>
              <a:rPr lang="en-US" sz="3600" b="1" dirty="0"/>
              <a:t>DISCRETE ELEMENT MODELING – DYNAMIC RESPONSES</a:t>
            </a:r>
            <a:endParaRPr lang="en-US" sz="36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1A77C6A-A320-2A4F-9896-8AC41A2C02CC}"/>
              </a:ext>
            </a:extLst>
          </p:cNvPr>
          <p:cNvSpPr txBox="1">
            <a:spLocks/>
          </p:cNvSpPr>
          <p:nvPr/>
        </p:nvSpPr>
        <p:spPr>
          <a:xfrm>
            <a:off x="2324097" y="3960046"/>
            <a:ext cx="7543800" cy="9052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/>
              <a:t>Transportation Research Board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/>
              <a:t>98</a:t>
            </a:r>
            <a:r>
              <a:rPr lang="en-US" sz="2400" b="1" baseline="30000" dirty="0"/>
              <a:t>th</a:t>
            </a:r>
            <a:r>
              <a:rPr lang="en-US" sz="2400" b="1" dirty="0"/>
              <a:t> Annual Meeting, January 14, 2019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6B60F-48CF-0E47-93E7-EB0DED9129DD}"/>
              </a:ext>
            </a:extLst>
          </p:cNvPr>
          <p:cNvSpPr/>
          <p:nvPr/>
        </p:nvSpPr>
        <p:spPr>
          <a:xfrm>
            <a:off x="2482273" y="5077371"/>
            <a:ext cx="7443606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Bin Feng</a:t>
            </a:r>
            <a:r>
              <a:rPr lang="en-US" sz="2000" baseline="30000" dirty="0"/>
              <a:t>1</a:t>
            </a:r>
            <a:r>
              <a:rPr lang="en-US" sz="2000" dirty="0"/>
              <a:t> – Graduate Research Assistant</a:t>
            </a:r>
          </a:p>
          <a:p>
            <a:pPr algn="ctr"/>
            <a:r>
              <a:rPr lang="en-US" sz="2000" dirty="0" err="1"/>
              <a:t>Wenting</a:t>
            </a:r>
            <a:r>
              <a:rPr lang="en-US" sz="2000" dirty="0"/>
              <a:t> Hou</a:t>
            </a:r>
            <a:r>
              <a:rPr lang="en-US" sz="2000" baseline="30000" dirty="0"/>
              <a:t>1</a:t>
            </a:r>
            <a:r>
              <a:rPr lang="en-US" sz="2000" dirty="0"/>
              <a:t> – Graduate Research Assistant</a:t>
            </a:r>
            <a:endParaRPr lang="en-US" sz="2000" b="1" dirty="0"/>
          </a:p>
          <a:p>
            <a:pPr algn="ctr"/>
            <a:r>
              <a:rPr lang="en-US" sz="2000" dirty="0"/>
              <a:t>Erol Tutumluer</a:t>
            </a:r>
            <a:r>
              <a:rPr lang="en-US" sz="2000" baseline="30000" dirty="0"/>
              <a:t>1</a:t>
            </a:r>
            <a:r>
              <a:rPr lang="en-US" sz="2000" dirty="0"/>
              <a:t> – Professor, Paul F. Kent Endowed Faculty Scholar</a:t>
            </a:r>
          </a:p>
          <a:p>
            <a:pPr algn="ctr"/>
            <a:endParaRPr lang="en-US" sz="2000" baseline="30000" dirty="0"/>
          </a:p>
          <a:p>
            <a:pPr algn="ctr"/>
            <a:r>
              <a:rPr lang="en-US" sz="2000" baseline="30000" dirty="0"/>
              <a:t>1</a:t>
            </a:r>
            <a:r>
              <a:rPr lang="en-US" sz="2000" dirty="0"/>
              <a:t>University of Illinois at Urbana-Champaign	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1F8880-F07C-8E4F-A3F1-3ED8EF9609B0}"/>
              </a:ext>
            </a:extLst>
          </p:cNvPr>
          <p:cNvCxnSpPr>
            <a:cxnSpLocks/>
          </p:cNvCxnSpPr>
          <p:nvPr/>
        </p:nvCxnSpPr>
        <p:spPr>
          <a:xfrm>
            <a:off x="1086799" y="3864238"/>
            <a:ext cx="10018519" cy="0"/>
          </a:xfrm>
          <a:prstGeom prst="line">
            <a:avLst/>
          </a:prstGeom>
          <a:ln w="19050">
            <a:solidFill>
              <a:srgbClr val="122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7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1232F-300A-374D-A396-00867160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6CA5A-A38E-6541-98A5-F16BEEB1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834ED95-5FA4-CD42-9DC5-37AF325E3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716370"/>
              </p:ext>
            </p:extLst>
          </p:nvPr>
        </p:nvGraphicFramePr>
        <p:xfrm>
          <a:off x="473130" y="615925"/>
          <a:ext cx="7705124" cy="4124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2B5AE9C-7FFE-8D47-BA2B-2E8268A1D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" b="7593"/>
          <a:stretch/>
        </p:blipFill>
        <p:spPr bwMode="auto">
          <a:xfrm>
            <a:off x="8731079" y="1212850"/>
            <a:ext cx="3091226" cy="105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44566-DFD3-A340-8B9C-D1FBFDDA22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316" r="30840"/>
          <a:stretch/>
        </p:blipFill>
        <p:spPr>
          <a:xfrm>
            <a:off x="8731077" y="2397211"/>
            <a:ext cx="3091227" cy="37726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DDB01B-EFE2-214D-A153-6681AC28E8BD}"/>
              </a:ext>
            </a:extLst>
          </p:cNvPr>
          <p:cNvSpPr/>
          <p:nvPr/>
        </p:nvSpPr>
        <p:spPr>
          <a:xfrm>
            <a:off x="2903838" y="5417535"/>
            <a:ext cx="55111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Amtrak Concrete Tie and Track Structure                 Improvement Study at UIUC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650D54-7499-3045-9FD7-0A84ECEDD977}"/>
              </a:ext>
            </a:extLst>
          </p:cNvPr>
          <p:cNvSpPr txBox="1">
            <a:spLocks/>
          </p:cNvSpPr>
          <p:nvPr/>
        </p:nvSpPr>
        <p:spPr>
          <a:xfrm>
            <a:off x="947148" y="51370"/>
            <a:ext cx="1956690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OBJECTIVE</a:t>
            </a:r>
          </a:p>
        </p:txBody>
      </p:sp>
      <p:pic>
        <p:nvPicPr>
          <p:cNvPr id="10" name="Picture 9" descr="Amtrak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647" y="5564316"/>
            <a:ext cx="1684458" cy="71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63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E8DAE-A616-C240-BD5F-312BCE8B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A770C7-93EA-724C-B33B-C36EB5B9013B}"/>
              </a:ext>
            </a:extLst>
          </p:cNvPr>
          <p:cNvSpPr txBox="1">
            <a:spLocks/>
          </p:cNvSpPr>
          <p:nvPr/>
        </p:nvSpPr>
        <p:spPr>
          <a:xfrm>
            <a:off x="947148" y="51370"/>
            <a:ext cx="3847274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RESEARCH APPROACH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23491B-B7BB-CB4C-B1C8-6BDE297B75A9}"/>
              </a:ext>
            </a:extLst>
          </p:cNvPr>
          <p:cNvSpPr txBox="1">
            <a:spLocks/>
          </p:cNvSpPr>
          <p:nvPr/>
        </p:nvSpPr>
        <p:spPr>
          <a:xfrm>
            <a:off x="838200" y="1220230"/>
            <a:ext cx="10515600" cy="1933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Discrete Element Method (DEM)</a:t>
            </a:r>
          </a:p>
          <a:p>
            <a:pPr marL="347472" indent="-347472"/>
            <a:r>
              <a:rPr lang="en-US" altLang="en-US" sz="3200" dirty="0"/>
              <a:t>proven effective to study granular materials such as ballast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B954AD-C1FB-7D49-ABA6-C77A0911E908}"/>
              </a:ext>
            </a:extLst>
          </p:cNvPr>
          <p:cNvSpPr/>
          <p:nvPr/>
        </p:nvSpPr>
        <p:spPr>
          <a:xfrm>
            <a:off x="838200" y="6202463"/>
            <a:ext cx="4358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Reference: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Hou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et al. (2018)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77333" y="1027969"/>
            <a:ext cx="10676467" cy="50133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467121" y="5260156"/>
            <a:ext cx="34672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solidFill>
                  <a:srgbClr val="E84A27"/>
                </a:solidFill>
              </a:rPr>
              <a:t>Numerical Modeling (BLOKS3D)</a:t>
            </a:r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5" y="4007908"/>
            <a:ext cx="5249342" cy="127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7D2F778-F09D-4948-9091-95C4B2BC90B2}"/>
              </a:ext>
            </a:extLst>
          </p:cNvPr>
          <p:cNvGrpSpPr/>
          <p:nvPr/>
        </p:nvGrpSpPr>
        <p:grpSpPr>
          <a:xfrm>
            <a:off x="6113290" y="3083335"/>
            <a:ext cx="4872762" cy="3457682"/>
            <a:chOff x="6113290" y="3083335"/>
            <a:chExt cx="4872762" cy="345768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6482" y="3083335"/>
              <a:ext cx="3516925" cy="3047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Plus 11"/>
            <p:cNvSpPr/>
            <p:nvPr/>
          </p:nvSpPr>
          <p:spPr bwMode="auto">
            <a:xfrm>
              <a:off x="6113290" y="4007907"/>
              <a:ext cx="1026902" cy="1074115"/>
            </a:xfrm>
            <a:prstGeom prst="mathPlus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415420" y="6202463"/>
              <a:ext cx="25706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Reference: Gao et al. (2017)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C977D-69F5-4946-9052-18DB0EAF2284}"/>
              </a:ext>
            </a:extLst>
          </p:cNvPr>
          <p:cNvSpPr/>
          <p:nvPr/>
        </p:nvSpPr>
        <p:spPr>
          <a:xfrm>
            <a:off x="838200" y="2241429"/>
            <a:ext cx="8799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3200" dirty="0"/>
              <a:t>calibrated with previous laboratory testing results</a:t>
            </a:r>
          </a:p>
        </p:txBody>
      </p:sp>
    </p:spTree>
    <p:extLst>
      <p:ext uri="{BB962C8B-B14F-4D97-AF65-F5344CB8AC3E}">
        <p14:creationId xmlns:p14="http://schemas.microsoft.com/office/powerpoint/2010/main" val="284465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E8DAE-A616-C240-BD5F-312BCE8B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A770C7-93EA-724C-B33B-C36EB5B9013B}"/>
              </a:ext>
            </a:extLst>
          </p:cNvPr>
          <p:cNvSpPr txBox="1">
            <a:spLocks/>
          </p:cNvSpPr>
          <p:nvPr/>
        </p:nvSpPr>
        <p:spPr>
          <a:xfrm>
            <a:off x="947148" y="51370"/>
            <a:ext cx="3847274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RESEARCH APPROACH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23491B-B7BB-CB4C-B1C8-6BDE297B75A9}"/>
              </a:ext>
            </a:extLst>
          </p:cNvPr>
          <p:cNvSpPr txBox="1">
            <a:spLocks/>
          </p:cNvSpPr>
          <p:nvPr/>
        </p:nvSpPr>
        <p:spPr>
          <a:xfrm>
            <a:off x="838200" y="1243056"/>
            <a:ext cx="10515600" cy="1933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Discrete Element Method (DEM)</a:t>
            </a:r>
          </a:p>
          <a:p>
            <a:r>
              <a:rPr lang="en-US" sz="2400" dirty="0"/>
              <a:t>Concrete tie dimensions: </a:t>
            </a:r>
            <a:r>
              <a:rPr lang="en-US" sz="2400" dirty="0">
                <a:solidFill>
                  <a:srgbClr val="E84A27"/>
                </a:solidFill>
              </a:rPr>
              <a:t>10 3/8 × 9 5/8 × 102 </a:t>
            </a:r>
            <a:r>
              <a:rPr lang="en-US" sz="2400" dirty="0"/>
              <a:t>in.</a:t>
            </a:r>
          </a:p>
          <a:p>
            <a:r>
              <a:rPr lang="en-US" sz="2400" dirty="0"/>
              <a:t>Ballast layer dimensions: </a:t>
            </a:r>
            <a:r>
              <a:rPr lang="en-US" sz="2400" dirty="0">
                <a:solidFill>
                  <a:srgbClr val="E84A27"/>
                </a:solidFill>
              </a:rPr>
              <a:t>14 in. </a:t>
            </a:r>
            <a:r>
              <a:rPr lang="en-US" sz="2400" dirty="0"/>
              <a:t>thick × </a:t>
            </a:r>
            <a:r>
              <a:rPr lang="en-US" sz="2400" dirty="0">
                <a:solidFill>
                  <a:srgbClr val="E84A27"/>
                </a:solidFill>
              </a:rPr>
              <a:t>24 in. </a:t>
            </a:r>
            <a:r>
              <a:rPr lang="en-US" sz="2400" dirty="0"/>
              <a:t>wide</a:t>
            </a:r>
          </a:p>
          <a:p>
            <a:r>
              <a:rPr lang="en-US" sz="2400" dirty="0"/>
              <a:t>Total of </a:t>
            </a:r>
            <a:r>
              <a:rPr lang="en-US" sz="2400" dirty="0">
                <a:solidFill>
                  <a:srgbClr val="E84A27"/>
                </a:solidFill>
              </a:rPr>
              <a:t>~11,000</a:t>
            </a:r>
            <a:r>
              <a:rPr lang="en-US" sz="2400" dirty="0"/>
              <a:t> ballast particles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B2D00-088B-0046-B68F-B5A4D9438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169" y="3248453"/>
            <a:ext cx="8164726" cy="2839362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B954AD-C1FB-7D49-ABA6-C77A0911E908}"/>
              </a:ext>
            </a:extLst>
          </p:cNvPr>
          <p:cNvSpPr/>
          <p:nvPr/>
        </p:nvSpPr>
        <p:spPr>
          <a:xfrm>
            <a:off x="838200" y="6202463"/>
            <a:ext cx="4358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Reference: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Hou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339655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AA13B-E8AD-4642-BCAF-59EB650D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650D54-7499-3045-9FD7-0A84ECEDD977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11072575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BALLAST PROPERTIES AND DEM MODEL PARAMETERS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1BC8F78-5499-43A1-84CF-552A2F2DF8E1}"/>
              </a:ext>
            </a:extLst>
          </p:cNvPr>
          <p:cNvSpPr>
            <a:spLocks noGrp="1"/>
          </p:cNvSpPr>
          <p:nvPr/>
        </p:nvSpPr>
        <p:spPr>
          <a:xfrm>
            <a:off x="6483433" y="1272208"/>
            <a:ext cx="5050375" cy="5402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/>
            <a:r>
              <a:rPr lang="en-US" dirty="0">
                <a:solidFill>
                  <a:srgbClr val="12284A"/>
                </a:solidFill>
              </a:rPr>
              <a:t>Grain size distribution – meets AREMA No. 3 and No. 4A</a:t>
            </a:r>
          </a:p>
          <a:p>
            <a:pPr marL="571500" lvl="1" indent="-342900"/>
            <a:r>
              <a:rPr lang="en-US" dirty="0">
                <a:solidFill>
                  <a:srgbClr val="12284A"/>
                </a:solidFill>
              </a:rPr>
              <a:t>Particle shape – Enhanced UI Aggregate Image analyzer</a:t>
            </a:r>
          </a:p>
          <a:p>
            <a:pPr marL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3000" dirty="0">
              <a:solidFill>
                <a:srgbClr val="E84A27"/>
              </a:solidFill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3000" dirty="0">
              <a:solidFill>
                <a:srgbClr val="E84A27"/>
              </a:solidFill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3000" dirty="0">
              <a:solidFill>
                <a:srgbClr val="E84A27"/>
              </a:solidFill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3000" dirty="0">
              <a:solidFill>
                <a:srgbClr val="E84A27"/>
              </a:solidFill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3000" dirty="0">
              <a:solidFill>
                <a:srgbClr val="E84A27"/>
              </a:solidFill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3000" dirty="0">
              <a:solidFill>
                <a:srgbClr val="E84A27"/>
              </a:solidFill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dirty="0">
                <a:solidFill>
                  <a:srgbClr val="E84A27"/>
                </a:solidFill>
              </a:rPr>
              <a:t>Parameters in DEM: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12284A"/>
                </a:solidFill>
              </a:rPr>
              <a:t>Normal contact stiffness 20MN/m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12284A"/>
                </a:solidFill>
              </a:rPr>
              <a:t>Shear contact stiffness 10MN/m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12284A"/>
                </a:solidFill>
              </a:rPr>
              <a:t>Global damping ratio 0.00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12284A"/>
                </a:solidFill>
              </a:rPr>
              <a:t>Contact damping ratio 0.40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12284A"/>
                </a:solidFill>
              </a:rPr>
              <a:t>Aggregate surface friction angle 31°</a:t>
            </a:r>
          </a:p>
          <a:p>
            <a:endParaRPr lang="en-US" sz="2800" dirty="0">
              <a:solidFill>
                <a:srgbClr val="12284A"/>
              </a:solidFill>
            </a:endParaRPr>
          </a:p>
          <a:p>
            <a:endParaRPr lang="en-US" sz="2800" dirty="0">
              <a:solidFill>
                <a:srgbClr val="12284A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B6186C-F3D4-44EC-A8FC-5B77DBFCC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178842"/>
              </p:ext>
            </p:extLst>
          </p:nvPr>
        </p:nvGraphicFramePr>
        <p:xfrm>
          <a:off x="366227" y="2827678"/>
          <a:ext cx="5479163" cy="3901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AC5490-82AA-9E47-9860-C67082C72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08036"/>
              </p:ext>
            </p:extLst>
          </p:nvPr>
        </p:nvGraphicFramePr>
        <p:xfrm>
          <a:off x="366227" y="1190741"/>
          <a:ext cx="5608731" cy="1557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6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66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Ballast</a:t>
                      </a:r>
                      <a:r>
                        <a:rPr lang="en-US" sz="1600" kern="1200" baseline="0" dirty="0">
                          <a:effectLst/>
                        </a:rPr>
                        <a:t> Gradation / </a:t>
                      </a:r>
                      <a:r>
                        <a:rPr lang="en-US" sz="1600" kern="1200" dirty="0">
                          <a:effectLst/>
                        </a:rPr>
                        <a:t>Sieve Size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Percent Passing (%)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2 ½’’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63.5 mm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100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2’’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50.8 mm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95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6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1 ½’’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38.1 mm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65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6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1’’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25.4 mm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6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½’’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12.7 mm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1" descr="20120716_124847.jpg">
            <a:extLst>
              <a:ext uri="{FF2B5EF4-FFF2-40B4-BE49-F238E27FC236}">
                <a16:creationId xmlns:a16="http://schemas.microsoft.com/office/drawing/2014/main" id="{C34B127C-8ADE-4694-A54B-DD765E8F3B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913" y="2432976"/>
            <a:ext cx="2670566" cy="186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2a">
            <a:extLst>
              <a:ext uri="{FF2B5EF4-FFF2-40B4-BE49-F238E27FC236}">
                <a16:creationId xmlns:a16="http://schemas.microsoft.com/office/drawing/2014/main" id="{F670C605-B76B-47A7-9CA4-66554191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60000" contrast="60000"/>
            <a:grayscl/>
          </a:blip>
          <a:srcRect/>
          <a:stretch>
            <a:fillRect/>
          </a:stretch>
        </p:blipFill>
        <p:spPr bwMode="auto">
          <a:xfrm>
            <a:off x="9560955" y="3497109"/>
            <a:ext cx="836160" cy="760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2b">
            <a:extLst>
              <a:ext uri="{FF2B5EF4-FFF2-40B4-BE49-F238E27FC236}">
                <a16:creationId xmlns:a16="http://schemas.microsoft.com/office/drawing/2014/main" id="{C4254729-3028-446B-B036-0B3C200D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60000" contrast="60000"/>
            <a:grayscl/>
          </a:blip>
          <a:srcRect/>
          <a:stretch>
            <a:fillRect/>
          </a:stretch>
        </p:blipFill>
        <p:spPr bwMode="auto">
          <a:xfrm>
            <a:off x="10561102" y="3482581"/>
            <a:ext cx="808718" cy="77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BALLAST#2.png">
            <a:extLst>
              <a:ext uri="{FF2B5EF4-FFF2-40B4-BE49-F238E27FC236}">
                <a16:creationId xmlns:a16="http://schemas.microsoft.com/office/drawing/2014/main" id="{5B9BD334-6804-4F2F-8326-1AB68677AE6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06918" y="2358895"/>
            <a:ext cx="674015" cy="88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898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0A08-54F7-A84B-BD04-CA7CBD67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3B87-A834-6349-BC52-26757B441D59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8ED0D-2442-0C4F-9212-268CD222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2D5D04-8FBB-F041-8698-4337F1868096}"/>
              </a:ext>
            </a:extLst>
          </p:cNvPr>
          <p:cNvCxnSpPr>
            <a:cxnSpLocks/>
          </p:cNvCxnSpPr>
          <p:nvPr/>
        </p:nvCxnSpPr>
        <p:spPr>
          <a:xfrm>
            <a:off x="1714072" y="3796204"/>
            <a:ext cx="8763856" cy="0"/>
          </a:xfrm>
          <a:prstGeom prst="line">
            <a:avLst/>
          </a:prstGeom>
          <a:ln w="19050">
            <a:solidFill>
              <a:srgbClr val="122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5">
            <a:extLst>
              <a:ext uri="{FF2B5EF4-FFF2-40B4-BE49-F238E27FC236}">
                <a16:creationId xmlns:a16="http://schemas.microsoft.com/office/drawing/2014/main" id="{C70C9540-62A0-A241-9C77-D2AF4E699313}"/>
              </a:ext>
            </a:extLst>
          </p:cNvPr>
          <p:cNvSpPr txBox="1">
            <a:spLocks/>
          </p:cNvSpPr>
          <p:nvPr/>
        </p:nvSpPr>
        <p:spPr>
          <a:xfrm>
            <a:off x="2324100" y="2887044"/>
            <a:ext cx="7543800" cy="8196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12284A"/>
                </a:solidFill>
              </a:rPr>
              <a:t>Model Calibration</a:t>
            </a:r>
          </a:p>
        </p:txBody>
      </p:sp>
    </p:spTree>
    <p:extLst>
      <p:ext uri="{BB962C8B-B14F-4D97-AF65-F5344CB8AC3E}">
        <p14:creationId xmlns:p14="http://schemas.microsoft.com/office/powerpoint/2010/main" val="3249367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1232F-300A-374D-A396-00867160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6CA5A-A38E-6541-98A5-F16BEEB1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6B9662-2E66-D942-AB70-1A927C64F153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5836711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DIFFERENT SUPPORT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C2486-CB37-D94D-AE96-9E0BE2DA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55483" b="87805"/>
          <a:stretch/>
        </p:blipFill>
        <p:spPr bwMode="auto">
          <a:xfrm>
            <a:off x="706928" y="2105086"/>
            <a:ext cx="3771722" cy="6858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406E3-2625-BA4C-B2A9-8E8EC5CEC139}"/>
              </a:ext>
            </a:extLst>
          </p:cNvPr>
          <p:cNvSpPr txBox="1"/>
          <p:nvPr/>
        </p:nvSpPr>
        <p:spPr>
          <a:xfrm>
            <a:off x="850892" y="1248039"/>
            <a:ext cx="351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2284A"/>
                </a:solidFill>
              </a:rPr>
              <a:t>Laboratory Testing</a:t>
            </a:r>
            <a:endParaRPr lang="zh-CN" altLang="en-US" sz="2400" dirty="0">
              <a:solidFill>
                <a:srgbClr val="12284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E41F3-6050-764C-922E-CD2A14FE5D69}"/>
              </a:ext>
            </a:extLst>
          </p:cNvPr>
          <p:cNvSpPr txBox="1"/>
          <p:nvPr/>
        </p:nvSpPr>
        <p:spPr>
          <a:xfrm>
            <a:off x="4880488" y="1248039"/>
            <a:ext cx="365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2284A"/>
                </a:solidFill>
              </a:rPr>
              <a:t>Discrete Element Method</a:t>
            </a:r>
            <a:endParaRPr lang="zh-CN" altLang="en-US" sz="2400" dirty="0">
              <a:solidFill>
                <a:srgbClr val="12284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834D6-33E4-6D46-9425-4C2F2403D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19440" r="54772" b="68365"/>
          <a:stretch/>
        </p:blipFill>
        <p:spPr bwMode="auto">
          <a:xfrm>
            <a:off x="768712" y="3116815"/>
            <a:ext cx="3771722" cy="68580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70FDC8-FC41-174B-9E31-D65CBFF17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38999" r="54772" b="48806"/>
          <a:stretch/>
        </p:blipFill>
        <p:spPr bwMode="auto">
          <a:xfrm>
            <a:off x="768712" y="4131144"/>
            <a:ext cx="3771722" cy="68580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CAACC-F0E7-7B4C-9845-824DEE3BDE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60169" r="54630" b="27636"/>
          <a:stretch/>
        </p:blipFill>
        <p:spPr bwMode="auto">
          <a:xfrm>
            <a:off x="781069" y="5183844"/>
            <a:ext cx="3771722" cy="685800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C933C-EEBF-4B49-9C01-0EAD7CBA1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7" t="141" r="3774" b="85069"/>
          <a:stretch/>
        </p:blipFill>
        <p:spPr bwMode="auto">
          <a:xfrm>
            <a:off x="4764058" y="1951830"/>
            <a:ext cx="4123038" cy="831689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4475D8-0777-B24B-AF9F-4CBF9FE4A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 t="18528" r="3822" b="66682"/>
          <a:stretch/>
        </p:blipFill>
        <p:spPr bwMode="auto">
          <a:xfrm>
            <a:off x="4764058" y="3023468"/>
            <a:ext cx="4123038" cy="831689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BDE7D0-8267-5A40-9E68-D30B7A282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 t="37516" r="3822" b="47694"/>
          <a:stretch/>
        </p:blipFill>
        <p:spPr bwMode="auto">
          <a:xfrm>
            <a:off x="4764058" y="4071754"/>
            <a:ext cx="4123038" cy="831689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E18A40-F26C-4845-BE85-BC058D47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 t="57804" r="3822" b="27406"/>
          <a:stretch/>
        </p:blipFill>
        <p:spPr bwMode="auto">
          <a:xfrm>
            <a:off x="4764058" y="5121339"/>
            <a:ext cx="4306418" cy="86868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572E2C-3C56-BF4C-89E0-16EF910DBB21}"/>
              </a:ext>
            </a:extLst>
          </p:cNvPr>
          <p:cNvSpPr txBox="1"/>
          <p:nvPr/>
        </p:nvSpPr>
        <p:spPr>
          <a:xfrm>
            <a:off x="9070476" y="2263320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Rail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Seat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3350F2-EA78-C247-B424-9BE7CF4FEE98}"/>
              </a:ext>
            </a:extLst>
          </p:cNvPr>
          <p:cNvSpPr txBox="1"/>
          <p:nvPr/>
        </p:nvSpPr>
        <p:spPr>
          <a:xfrm>
            <a:off x="9070476" y="3275049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Full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02F8-0069-F842-B813-18AADAAE4C7B}"/>
              </a:ext>
            </a:extLst>
          </p:cNvPr>
          <p:cNvSpPr txBox="1"/>
          <p:nvPr/>
        </p:nvSpPr>
        <p:spPr>
          <a:xfrm>
            <a:off x="9070475" y="4302932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E7DF7-64CB-E743-8C71-E599F88AC1F1}"/>
              </a:ext>
            </a:extLst>
          </p:cNvPr>
          <p:cNvSpPr txBox="1"/>
          <p:nvPr/>
        </p:nvSpPr>
        <p:spPr>
          <a:xfrm>
            <a:off x="9070474" y="534207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High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Binding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83634-2C02-6D4F-867C-16481CCD88E2}"/>
              </a:ext>
            </a:extLst>
          </p:cNvPr>
          <p:cNvSpPr/>
          <p:nvPr/>
        </p:nvSpPr>
        <p:spPr>
          <a:xfrm>
            <a:off x="781069" y="1891670"/>
            <a:ext cx="10972800" cy="1005840"/>
          </a:xfrm>
          <a:prstGeom prst="rect">
            <a:avLst/>
          </a:prstGeom>
          <a:noFill/>
          <a:ln>
            <a:solidFill>
              <a:srgbClr val="1228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323169-7D3F-274D-9CB3-173CA1A32447}"/>
              </a:ext>
            </a:extLst>
          </p:cNvPr>
          <p:cNvSpPr/>
          <p:nvPr/>
        </p:nvSpPr>
        <p:spPr>
          <a:xfrm>
            <a:off x="781069" y="2945638"/>
            <a:ext cx="10972800" cy="1005840"/>
          </a:xfrm>
          <a:prstGeom prst="rect">
            <a:avLst/>
          </a:prstGeom>
          <a:noFill/>
          <a:ln>
            <a:solidFill>
              <a:srgbClr val="1228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BE0E68-781E-C64B-B6A0-D547D6B0D2F2}"/>
              </a:ext>
            </a:extLst>
          </p:cNvPr>
          <p:cNvSpPr/>
          <p:nvPr/>
        </p:nvSpPr>
        <p:spPr>
          <a:xfrm>
            <a:off x="781069" y="3995938"/>
            <a:ext cx="10972800" cy="1005840"/>
          </a:xfrm>
          <a:prstGeom prst="rect">
            <a:avLst/>
          </a:prstGeom>
          <a:noFill/>
          <a:ln>
            <a:solidFill>
              <a:srgbClr val="1228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19111E-4E1A-7C40-BEF2-3DA9A0C0FC6A}"/>
              </a:ext>
            </a:extLst>
          </p:cNvPr>
          <p:cNvSpPr/>
          <p:nvPr/>
        </p:nvSpPr>
        <p:spPr>
          <a:xfrm>
            <a:off x="781069" y="5062653"/>
            <a:ext cx="10972800" cy="1005840"/>
          </a:xfrm>
          <a:prstGeom prst="rect">
            <a:avLst/>
          </a:prstGeom>
          <a:noFill/>
          <a:ln>
            <a:solidFill>
              <a:srgbClr val="1228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B193EB-50C2-2E41-994D-D1B5ECA74022}"/>
              </a:ext>
            </a:extLst>
          </p:cNvPr>
          <p:cNvSpPr txBox="1"/>
          <p:nvPr/>
        </p:nvSpPr>
        <p:spPr>
          <a:xfrm>
            <a:off x="8514345" y="1245151"/>
            <a:ext cx="365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2284A"/>
                </a:solidFill>
              </a:rPr>
              <a:t>Support Condition</a:t>
            </a:r>
            <a:endParaRPr lang="zh-CN" altLang="en-US" sz="2400" dirty="0">
              <a:solidFill>
                <a:srgbClr val="122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5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3955F-AACB-3F4A-AEF4-1EAB1564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B0348-662B-6048-9894-CAF1CEB7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92" y="1136822"/>
            <a:ext cx="3642176" cy="265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8A806-BDD1-9F43-9E56-6A751E14B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47" y="3978277"/>
            <a:ext cx="3593214" cy="2651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5086C-B8FF-3347-925C-E0D630F6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875" y="3978277"/>
            <a:ext cx="3709211" cy="2651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95C58-23F3-5649-8F48-17243CCAC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47" y="1136822"/>
            <a:ext cx="3556477" cy="26517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52DF4E-1B5F-2545-AAF9-5725336C7900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5836711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TIE-BALLAST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FORCE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8F094A-57FA-8545-B29C-291145D399FD}"/>
              </a:ext>
            </a:extLst>
          </p:cNvPr>
          <p:cNvSpPr/>
          <p:nvPr/>
        </p:nvSpPr>
        <p:spPr>
          <a:xfrm>
            <a:off x="8902857" y="4315717"/>
            <a:ext cx="29016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84A27"/>
                </a:solidFill>
              </a:rPr>
              <a:t>The trends and magnitudes of force distributions along tie bottom match reasonably.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22" y="1739174"/>
            <a:ext cx="2491777" cy="215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09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0A08-54F7-A84B-BD04-CA7CBD67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3B87-A834-6349-BC52-26757B441D59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8ED0D-2442-0C4F-9212-268CD222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2D5D04-8FBB-F041-8698-4337F1868096}"/>
              </a:ext>
            </a:extLst>
          </p:cNvPr>
          <p:cNvCxnSpPr>
            <a:cxnSpLocks/>
          </p:cNvCxnSpPr>
          <p:nvPr/>
        </p:nvCxnSpPr>
        <p:spPr>
          <a:xfrm>
            <a:off x="1714072" y="3796204"/>
            <a:ext cx="8763856" cy="0"/>
          </a:xfrm>
          <a:prstGeom prst="line">
            <a:avLst/>
          </a:prstGeom>
          <a:ln w="19050">
            <a:solidFill>
              <a:srgbClr val="122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5">
            <a:extLst>
              <a:ext uri="{FF2B5EF4-FFF2-40B4-BE49-F238E27FC236}">
                <a16:creationId xmlns:a16="http://schemas.microsoft.com/office/drawing/2014/main" id="{C70C9540-62A0-A241-9C77-D2AF4E699313}"/>
              </a:ext>
            </a:extLst>
          </p:cNvPr>
          <p:cNvSpPr txBox="1">
            <a:spLocks/>
          </p:cNvSpPr>
          <p:nvPr/>
        </p:nvSpPr>
        <p:spPr>
          <a:xfrm>
            <a:off x="2324100" y="2887044"/>
            <a:ext cx="7543800" cy="8196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12284A"/>
                </a:solidFill>
              </a:rPr>
              <a:t>Field Loading Patterns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84" y="4365334"/>
            <a:ext cx="3003467" cy="1417031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/>
          <a:stretch/>
        </p:blipFill>
        <p:spPr bwMode="auto">
          <a:xfrm>
            <a:off x="6939733" y="4152349"/>
            <a:ext cx="3542748" cy="15416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215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52881-2B2E-204C-937E-458EE564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8C487-8860-3545-8113-43E98068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26388F-6EA4-5543-B25B-8B0CD3E4B2FD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8377966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SHARED CORRIDOR LOADING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PATTERNS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27117-ADAF-0742-B2FC-B42AEFAF0349}"/>
              </a:ext>
            </a:extLst>
          </p:cNvPr>
          <p:cNvSpPr txBox="1"/>
          <p:nvPr/>
        </p:nvSpPr>
        <p:spPr>
          <a:xfrm>
            <a:off x="744386" y="1223773"/>
            <a:ext cx="110258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800" dirty="0">
                <a:solidFill>
                  <a:srgbClr val="12284A"/>
                </a:solidFill>
              </a:rPr>
              <a:t>Loading </a:t>
            </a:r>
            <a:r>
              <a:rPr lang="en-US" altLang="zh-CN" sz="2800" dirty="0">
                <a:solidFill>
                  <a:srgbClr val="E84A27"/>
                </a:solidFill>
              </a:rPr>
              <a:t>frequency</a:t>
            </a:r>
            <a:r>
              <a:rPr lang="en-US" altLang="zh-CN" sz="2800" dirty="0">
                <a:solidFill>
                  <a:srgbClr val="12284A"/>
                </a:solidFill>
              </a:rPr>
              <a:t> determined by the speed of trains: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284A"/>
                </a:solidFill>
              </a:rPr>
              <a:t>freight car (1272-kN/286-kip gross rail load): 20mph, 50mph.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284A"/>
                </a:solidFill>
              </a:rPr>
              <a:t>passenger car (636-kN/143-kip gross rail load): 110mph, 150mph.</a:t>
            </a:r>
          </a:p>
          <a:p>
            <a:pPr lvl="1"/>
            <a:endParaRPr lang="en-US" altLang="zh-CN" sz="2400" dirty="0">
              <a:solidFill>
                <a:srgbClr val="12284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AC7C28-79D4-D445-B472-AEE87814D05A}"/>
                  </a:ext>
                </a:extLst>
              </p:cNvPr>
              <p:cNvSpPr txBox="1"/>
              <p:nvPr/>
            </p:nvSpPr>
            <p:spPr>
              <a:xfrm>
                <a:off x="744386" y="2351314"/>
                <a:ext cx="11025856" cy="375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endParaRPr lang="en-US" altLang="zh-CN" sz="2400" dirty="0">
                  <a:solidFill>
                    <a:srgbClr val="12284A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dirty="0">
                    <a:solidFill>
                      <a:srgbClr val="12284A"/>
                    </a:solidFill>
                  </a:rPr>
                  <a:t>Loading </a:t>
                </a:r>
                <a:r>
                  <a:rPr lang="en-US" altLang="zh-CN" sz="2800" dirty="0">
                    <a:solidFill>
                      <a:srgbClr val="E84A27"/>
                    </a:solidFill>
                  </a:rPr>
                  <a:t>magnitude</a:t>
                </a:r>
                <a:r>
                  <a:rPr lang="en-US" altLang="zh-CN" sz="2800" dirty="0">
                    <a:solidFill>
                      <a:srgbClr val="12284A"/>
                    </a:solidFill>
                  </a:rPr>
                  <a:t> determined using the AREMA force distribution method: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g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𝐸𝐼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800" dirty="0">
                    <a:effectLst/>
                  </a:rPr>
                  <a:t> . Assume: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12284A"/>
                    </a:solidFill>
                  </a:rPr>
                  <a:t>Modulus of track elasticity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=422</m:t>
                    </m:r>
                    <m:f>
                      <m:fPr>
                        <m:ctrlPr>
                          <a:rPr lang="en-US" sz="2400" i="1" smtClean="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12284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rgbClr val="12284A"/>
                                </a:solidFill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rgbClr val="12284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smtClean="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6000</m:t>
                    </m:r>
                    <m:f>
                      <m:fPr>
                        <m:ctrlPr>
                          <a:rPr lang="en-US" sz="2400" i="1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𝑙𝑏</m:t>
                        </m:r>
                      </m:num>
                      <m:den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12284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rgbClr val="12284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rgbClr val="12284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12284A"/>
                    </a:solidFill>
                  </a:rPr>
                  <a:t> for normal concrete crosstie;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12284A"/>
                    </a:solidFill>
                  </a:rPr>
                  <a:t>Rail type is 136 RE, moment of inertia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 = 3970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12284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rgbClr val="12284A"/>
                                </a:solidFill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rgbClr val="12284A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 (95.4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e>
                      <m:sup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12284A"/>
                    </a:solidFill>
                  </a:rPr>
                  <a:t>;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12284A"/>
                    </a:solidFill>
                  </a:rPr>
                  <a:t>Crosstie spacing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=61 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 (24 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𝑖𝑛𝑐h𝑒𝑠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12284A"/>
                    </a:solidFill>
                  </a:rPr>
                  <a:t>;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12284A"/>
                    </a:solidFill>
                  </a:rPr>
                  <a:t>Modulus of elasticity of steel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=2×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𝑘𝑃𝑎</m:t>
                    </m:r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 (3×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>
                            <a:solidFill>
                              <a:srgbClr val="12284A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sz="2400">
                        <a:solidFill>
                          <a:srgbClr val="12284A"/>
                        </a:solidFill>
                        <a:latin typeface="Cambria Math" panose="02040503050406030204" pitchFamily="18" charset="0"/>
                      </a:rPr>
                      <m:t>𝑝𝑠𝑖</m:t>
                    </m:r>
                  </m:oMath>
                </a14:m>
                <a:r>
                  <a:rPr lang="en-US" sz="2400" dirty="0">
                    <a:solidFill>
                      <a:srgbClr val="12284A"/>
                    </a:solidFill>
                  </a:rPr>
                  <a:t>).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800" dirty="0">
                  <a:solidFill>
                    <a:srgbClr val="12284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AC7C28-79D4-D445-B472-AEE87814D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86" y="2351314"/>
                <a:ext cx="11025856" cy="3757888"/>
              </a:xfrm>
              <a:prstGeom prst="rect">
                <a:avLst/>
              </a:prstGeom>
              <a:blipFill>
                <a:blip r:embed="rId2"/>
                <a:stretch>
                  <a:fillRect l="-1151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69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6CA5A-A38E-6541-98A5-F16BEEB1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83231A2-FFBA-B245-8D7F-0A363ED50595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194105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SHARED CORRIDOR LOADING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PATTERNS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- Freight Car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48C273-1137-4849-AD0A-5AA439F3A6A1}"/>
              </a:ext>
            </a:extLst>
          </p:cNvPr>
          <p:cNvSpPr txBox="1"/>
          <p:nvPr/>
        </p:nvSpPr>
        <p:spPr>
          <a:xfrm>
            <a:off x="8928673" y="4266566"/>
            <a:ext cx="2750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srgbClr val="12284A"/>
                </a:solidFill>
              </a:rPr>
              <a:t>Freight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Car</a:t>
            </a:r>
            <a:endParaRPr lang="zh-CN" altLang="en-US" sz="2400" u="sng" dirty="0">
              <a:solidFill>
                <a:srgbClr val="12284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BC98B2-48F1-C841-9190-CBFE8B3E1963}"/>
              </a:ext>
            </a:extLst>
          </p:cNvPr>
          <p:cNvSpPr txBox="1"/>
          <p:nvPr/>
        </p:nvSpPr>
        <p:spPr>
          <a:xfrm>
            <a:off x="8928671" y="4728231"/>
            <a:ext cx="2750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12284A"/>
                </a:solidFill>
              </a:rPr>
              <a:t>Rail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12284A"/>
                </a:solidFill>
              </a:rPr>
              <a:t>Seat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12284A"/>
                </a:solidFill>
              </a:rPr>
              <a:t>Load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12284A"/>
                </a:solidFill>
              </a:rPr>
              <a:t>=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E84A27"/>
                </a:solidFill>
              </a:rPr>
              <a:t>23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12284A"/>
                </a:solidFill>
              </a:rPr>
              <a:t>kips</a:t>
            </a:r>
            <a:endParaRPr lang="zh-CN" altLang="en-US" sz="2000" dirty="0">
              <a:solidFill>
                <a:srgbClr val="12284A"/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757" y="1639804"/>
            <a:ext cx="3031523" cy="1434700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754BD7-646D-664B-9C80-14ABED869E08}"/>
              </a:ext>
            </a:extLst>
          </p:cNvPr>
          <p:cNvGrpSpPr/>
          <p:nvPr/>
        </p:nvGrpSpPr>
        <p:grpSpPr>
          <a:xfrm>
            <a:off x="574919" y="3114492"/>
            <a:ext cx="3657600" cy="2927866"/>
            <a:chOff x="574919" y="3114492"/>
            <a:chExt cx="3657600" cy="29278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ABD198-15A4-5248-81E3-DF794DEB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19" y="3299158"/>
              <a:ext cx="3657600" cy="27432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99E919-2FBE-9A4B-964B-A5212171D97D}"/>
                </a:ext>
              </a:extLst>
            </p:cNvPr>
            <p:cNvSpPr txBox="1"/>
            <p:nvPr/>
          </p:nvSpPr>
          <p:spPr>
            <a:xfrm>
              <a:off x="1698172" y="3114492"/>
              <a:ext cx="1676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Freight 20mph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829D53-FC1B-D443-A195-49AC0767D0E6}"/>
              </a:ext>
            </a:extLst>
          </p:cNvPr>
          <p:cNvGrpSpPr/>
          <p:nvPr/>
        </p:nvGrpSpPr>
        <p:grpSpPr>
          <a:xfrm>
            <a:off x="4751795" y="3114492"/>
            <a:ext cx="3657600" cy="2927866"/>
            <a:chOff x="4751795" y="3114492"/>
            <a:chExt cx="3657600" cy="29278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492AA80-D5C0-0747-BF84-70B625EDD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1795" y="3299158"/>
              <a:ext cx="3657600" cy="2743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F43650-AAF9-B648-A1E9-AB7A505CF491}"/>
                </a:ext>
              </a:extLst>
            </p:cNvPr>
            <p:cNvSpPr txBox="1"/>
            <p:nvPr/>
          </p:nvSpPr>
          <p:spPr>
            <a:xfrm>
              <a:off x="5856515" y="3114492"/>
              <a:ext cx="1676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Freight 50mph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0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24786-5937-994F-B619-D855563C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81EE-2BEA-B845-B22F-4730C27545FE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BC17B-BA6E-6C41-AB57-6328198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15A65F-FF0E-6446-B3EA-9E8F711C92CB}"/>
              </a:ext>
            </a:extLst>
          </p:cNvPr>
          <p:cNvSpPr txBox="1">
            <a:spLocks/>
          </p:cNvSpPr>
          <p:nvPr/>
        </p:nvSpPr>
        <p:spPr>
          <a:xfrm>
            <a:off x="947148" y="51370"/>
            <a:ext cx="1744681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OUTLINE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9619ED-BAAF-7547-B8E1-5ACE8C032B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80518"/>
              </p:ext>
            </p:extLst>
          </p:nvPr>
        </p:nvGraphicFramePr>
        <p:xfrm>
          <a:off x="947148" y="1260224"/>
          <a:ext cx="10536149" cy="4791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79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6CA5A-A38E-6541-98A5-F16BEEB1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83231A2-FFBA-B245-8D7F-0A363ED50595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755114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SHARE CORRIDOR LOADING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PATTERNS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- Passenger Car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ACD218-E05E-9246-806C-278F695D1334}"/>
              </a:ext>
            </a:extLst>
          </p:cNvPr>
          <p:cNvSpPr txBox="1"/>
          <p:nvPr/>
        </p:nvSpPr>
        <p:spPr>
          <a:xfrm>
            <a:off x="8491978" y="4278614"/>
            <a:ext cx="2750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srgbClr val="12284A"/>
                </a:solidFill>
              </a:rPr>
              <a:t>Passenger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Car</a:t>
            </a:r>
            <a:endParaRPr lang="zh-CN" altLang="en-US" sz="2400" u="sng" dirty="0">
              <a:solidFill>
                <a:srgbClr val="12284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1E8CC7-04A3-9F41-82B7-D8F535C9DF87}"/>
              </a:ext>
            </a:extLst>
          </p:cNvPr>
          <p:cNvSpPr txBox="1"/>
          <p:nvPr/>
        </p:nvSpPr>
        <p:spPr>
          <a:xfrm>
            <a:off x="8491978" y="4740279"/>
            <a:ext cx="2861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12284A"/>
                </a:solidFill>
              </a:rPr>
              <a:t>Rail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12284A"/>
                </a:solidFill>
              </a:rPr>
              <a:t>Seat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12284A"/>
                </a:solidFill>
              </a:rPr>
              <a:t>Load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12284A"/>
                </a:solidFill>
              </a:rPr>
              <a:t>=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E84A27"/>
                </a:solidFill>
              </a:rPr>
              <a:t>11.5</a:t>
            </a:r>
            <a:r>
              <a:rPr lang="zh-CN" altLang="en-US" sz="2000" dirty="0">
                <a:solidFill>
                  <a:srgbClr val="12284A"/>
                </a:solidFill>
              </a:rPr>
              <a:t> </a:t>
            </a:r>
            <a:r>
              <a:rPr lang="en-US" altLang="zh-CN" sz="2000" dirty="0">
                <a:solidFill>
                  <a:srgbClr val="12284A"/>
                </a:solidFill>
              </a:rPr>
              <a:t>kips</a:t>
            </a:r>
            <a:endParaRPr lang="zh-CN" altLang="en-US" sz="2000" dirty="0">
              <a:solidFill>
                <a:srgbClr val="12284A"/>
              </a:solidFill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/>
          <a:stretch/>
        </p:blipFill>
        <p:spPr bwMode="auto">
          <a:xfrm>
            <a:off x="2374290" y="1407781"/>
            <a:ext cx="4004048" cy="15651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035C2E-EB21-F248-8DFB-DFBAD24D0FFD}"/>
              </a:ext>
            </a:extLst>
          </p:cNvPr>
          <p:cNvGrpSpPr/>
          <p:nvPr/>
        </p:nvGrpSpPr>
        <p:grpSpPr>
          <a:xfrm>
            <a:off x="574919" y="3184013"/>
            <a:ext cx="3657600" cy="2927866"/>
            <a:chOff x="574919" y="3184013"/>
            <a:chExt cx="3657600" cy="29278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ADC628-D59B-2143-96D1-BD414A7F8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919" y="3368679"/>
              <a:ext cx="3657600" cy="2743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7C08EF-7051-7C41-AAAE-ED2C8056570D}"/>
                </a:ext>
              </a:extLst>
            </p:cNvPr>
            <p:cNvSpPr txBox="1"/>
            <p:nvPr/>
          </p:nvSpPr>
          <p:spPr>
            <a:xfrm>
              <a:off x="1336487" y="3184013"/>
              <a:ext cx="21344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Passenger 110mph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31D4F7-172D-8E4C-A609-4E32F95F4739}"/>
              </a:ext>
            </a:extLst>
          </p:cNvPr>
          <p:cNvGrpSpPr/>
          <p:nvPr/>
        </p:nvGrpSpPr>
        <p:grpSpPr>
          <a:xfrm>
            <a:off x="4376314" y="3184013"/>
            <a:ext cx="3657600" cy="2927866"/>
            <a:chOff x="4376314" y="3184013"/>
            <a:chExt cx="3657600" cy="29278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E004EF-0303-CC4E-9DFE-713049EC6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6314" y="3368679"/>
              <a:ext cx="3657600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2FB821-26B2-DB44-B6BE-BBC11FCCE62E}"/>
                </a:ext>
              </a:extLst>
            </p:cNvPr>
            <p:cNvSpPr txBox="1"/>
            <p:nvPr/>
          </p:nvSpPr>
          <p:spPr>
            <a:xfrm>
              <a:off x="5311106" y="3184013"/>
              <a:ext cx="21344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Passenger 150mph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0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0A08-54F7-A84B-BD04-CA7CBD67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3B87-A834-6349-BC52-26757B441D59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8ED0D-2442-0C4F-9212-268CD222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2D5D04-8FBB-F041-8698-4337F1868096}"/>
              </a:ext>
            </a:extLst>
          </p:cNvPr>
          <p:cNvCxnSpPr>
            <a:cxnSpLocks/>
          </p:cNvCxnSpPr>
          <p:nvPr/>
        </p:nvCxnSpPr>
        <p:spPr>
          <a:xfrm>
            <a:off x="1714072" y="3796204"/>
            <a:ext cx="8763856" cy="0"/>
          </a:xfrm>
          <a:prstGeom prst="line">
            <a:avLst/>
          </a:prstGeom>
          <a:ln w="19050">
            <a:solidFill>
              <a:srgbClr val="122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5">
            <a:extLst>
              <a:ext uri="{FF2B5EF4-FFF2-40B4-BE49-F238E27FC236}">
                <a16:creationId xmlns:a16="http://schemas.microsoft.com/office/drawing/2014/main" id="{C70C9540-62A0-A241-9C77-D2AF4E699313}"/>
              </a:ext>
            </a:extLst>
          </p:cNvPr>
          <p:cNvSpPr txBox="1">
            <a:spLocks/>
          </p:cNvSpPr>
          <p:nvPr/>
        </p:nvSpPr>
        <p:spPr>
          <a:xfrm>
            <a:off x="2324100" y="2887044"/>
            <a:ext cx="7543800" cy="8196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12284A"/>
                </a:solidFill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47452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3D471A-FD51-E74A-AC62-A3E8CD1562CC}"/>
              </a:ext>
            </a:extLst>
          </p:cNvPr>
          <p:cNvGrpSpPr>
            <a:grpSpLocks noChangeAspect="1"/>
          </p:cNvGrpSpPr>
          <p:nvPr/>
        </p:nvGrpSpPr>
        <p:grpSpPr>
          <a:xfrm>
            <a:off x="744523" y="1058046"/>
            <a:ext cx="4895170" cy="1645920"/>
            <a:chOff x="24509" y="42585"/>
            <a:chExt cx="5888765" cy="198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366067-2572-A542-A76F-A52C09BC96AD}"/>
                </a:ext>
              </a:extLst>
            </p:cNvPr>
            <p:cNvGrpSpPr/>
            <p:nvPr/>
          </p:nvGrpSpPr>
          <p:grpSpPr>
            <a:xfrm>
              <a:off x="24509" y="42585"/>
              <a:ext cx="5888765" cy="1980000"/>
              <a:chOff x="24509" y="42585"/>
              <a:chExt cx="5888765" cy="19800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89AD535-6330-F24F-B890-8F1DFDA0C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988"/>
              <a:stretch/>
            </p:blipFill>
            <p:spPr>
              <a:xfrm>
                <a:off x="24509" y="42585"/>
                <a:ext cx="5888765" cy="198000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C3DB57-BD95-8E48-A9D4-4E4B32B8ED05}"/>
                  </a:ext>
                </a:extLst>
              </p:cNvPr>
              <p:cNvGrpSpPr/>
              <p:nvPr/>
            </p:nvGrpSpPr>
            <p:grpSpPr>
              <a:xfrm>
                <a:off x="2195875" y="833394"/>
                <a:ext cx="285743" cy="141677"/>
                <a:chOff x="7289686" y="4938323"/>
                <a:chExt cx="285743" cy="141677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66E3556D-8805-E249-A803-0F7D5DFDD33C}"/>
                    </a:ext>
                  </a:extLst>
                </p:cNvPr>
                <p:cNvCxnSpPr/>
                <p:nvPr/>
              </p:nvCxnSpPr>
              <p:spPr>
                <a:xfrm>
                  <a:off x="7435736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43059C59-42FF-DA43-A5F3-2B6EF899311E}"/>
                    </a:ext>
                  </a:extLst>
                </p:cNvPr>
                <p:cNvCxnSpPr/>
                <p:nvPr/>
              </p:nvCxnSpPr>
              <p:spPr>
                <a:xfrm>
                  <a:off x="7575429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6E202564-31BE-F94E-826F-D286CFE02602}"/>
                    </a:ext>
                  </a:extLst>
                </p:cNvPr>
                <p:cNvCxnSpPr/>
                <p:nvPr/>
              </p:nvCxnSpPr>
              <p:spPr>
                <a:xfrm>
                  <a:off x="7289686" y="4938323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0093E62-7B93-A440-8B5C-AE264580D431}"/>
                  </a:ext>
                </a:extLst>
              </p:cNvPr>
              <p:cNvGrpSpPr/>
              <p:nvPr/>
            </p:nvGrpSpPr>
            <p:grpSpPr>
              <a:xfrm>
                <a:off x="2631457" y="837158"/>
                <a:ext cx="285743" cy="141677"/>
                <a:chOff x="7289686" y="4938323"/>
                <a:chExt cx="285743" cy="141677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92BB8438-B5D5-114C-82DE-386401A022FB}"/>
                    </a:ext>
                  </a:extLst>
                </p:cNvPr>
                <p:cNvCxnSpPr/>
                <p:nvPr/>
              </p:nvCxnSpPr>
              <p:spPr>
                <a:xfrm>
                  <a:off x="7435736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F6008252-5578-3643-94BA-DE8948171672}"/>
                    </a:ext>
                  </a:extLst>
                </p:cNvPr>
                <p:cNvCxnSpPr/>
                <p:nvPr/>
              </p:nvCxnSpPr>
              <p:spPr>
                <a:xfrm>
                  <a:off x="7575429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91382B78-7171-4246-BD65-0F41A6765A6B}"/>
                    </a:ext>
                  </a:extLst>
                </p:cNvPr>
                <p:cNvCxnSpPr/>
                <p:nvPr/>
              </p:nvCxnSpPr>
              <p:spPr>
                <a:xfrm>
                  <a:off x="7289686" y="4938323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A4A39B-8B52-524D-8EAD-C648D3DB1220}"/>
                  </a:ext>
                </a:extLst>
              </p:cNvPr>
              <p:cNvGrpSpPr/>
              <p:nvPr/>
            </p:nvGrpSpPr>
            <p:grpSpPr>
              <a:xfrm>
                <a:off x="3058619" y="833391"/>
                <a:ext cx="285743" cy="141677"/>
                <a:chOff x="7289686" y="4938323"/>
                <a:chExt cx="285743" cy="141677"/>
              </a:xfrm>
            </p:grpSpPr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84E3ACA4-0D04-4841-B2BA-BE013D57BA3D}"/>
                    </a:ext>
                  </a:extLst>
                </p:cNvPr>
                <p:cNvCxnSpPr/>
                <p:nvPr/>
              </p:nvCxnSpPr>
              <p:spPr>
                <a:xfrm>
                  <a:off x="7435736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DC4E36D6-1297-7246-B796-C99EAE1D5A8C}"/>
                    </a:ext>
                  </a:extLst>
                </p:cNvPr>
                <p:cNvCxnSpPr/>
                <p:nvPr/>
              </p:nvCxnSpPr>
              <p:spPr>
                <a:xfrm>
                  <a:off x="7575429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B412C265-6C97-DD44-A1C7-3FC686DBD574}"/>
                    </a:ext>
                  </a:extLst>
                </p:cNvPr>
                <p:cNvCxnSpPr/>
                <p:nvPr/>
              </p:nvCxnSpPr>
              <p:spPr>
                <a:xfrm>
                  <a:off x="7289686" y="4938323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1754CCC-05E5-9A46-B8D5-A586F0ACB7E2}"/>
                  </a:ext>
                </a:extLst>
              </p:cNvPr>
              <p:cNvGrpSpPr/>
              <p:nvPr/>
            </p:nvGrpSpPr>
            <p:grpSpPr>
              <a:xfrm>
                <a:off x="1770356" y="833387"/>
                <a:ext cx="285743" cy="141677"/>
                <a:chOff x="7289686" y="4938323"/>
                <a:chExt cx="285743" cy="141677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3814CE1-D207-E345-BCB0-7F2C52EA9408}"/>
                    </a:ext>
                  </a:extLst>
                </p:cNvPr>
                <p:cNvCxnSpPr/>
                <p:nvPr/>
              </p:nvCxnSpPr>
              <p:spPr>
                <a:xfrm>
                  <a:off x="7435736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CCACF53-CD20-524A-B36F-11E51A52EA55}"/>
                    </a:ext>
                  </a:extLst>
                </p:cNvPr>
                <p:cNvCxnSpPr/>
                <p:nvPr/>
              </p:nvCxnSpPr>
              <p:spPr>
                <a:xfrm>
                  <a:off x="7575429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AD848C03-248A-5646-8DB8-D9980E1F6919}"/>
                    </a:ext>
                  </a:extLst>
                </p:cNvPr>
                <p:cNvCxnSpPr/>
                <p:nvPr/>
              </p:nvCxnSpPr>
              <p:spPr>
                <a:xfrm>
                  <a:off x="7289686" y="4938323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F4DF8A-78D2-8041-948B-C5961FC0402F}"/>
                  </a:ext>
                </a:extLst>
              </p:cNvPr>
              <p:cNvSpPr/>
              <p:nvPr/>
            </p:nvSpPr>
            <p:spPr>
              <a:xfrm>
                <a:off x="1261936" y="604441"/>
                <a:ext cx="2595161" cy="216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7C87595-7B2B-624F-9C8B-7956218A0FFC}"/>
                  </a:ext>
                </a:extLst>
              </p:cNvPr>
              <p:cNvGrpSpPr/>
              <p:nvPr/>
            </p:nvGrpSpPr>
            <p:grpSpPr>
              <a:xfrm>
                <a:off x="1341731" y="833387"/>
                <a:ext cx="285743" cy="141677"/>
                <a:chOff x="7289686" y="4938323"/>
                <a:chExt cx="285743" cy="141677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9DDE1AF-7DD5-EF47-A80B-7CD685FA2BE9}"/>
                    </a:ext>
                  </a:extLst>
                </p:cNvPr>
                <p:cNvCxnSpPr/>
                <p:nvPr/>
              </p:nvCxnSpPr>
              <p:spPr>
                <a:xfrm>
                  <a:off x="7435736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F32C0167-BE74-2D40-B4DB-E77027B9812D}"/>
                    </a:ext>
                  </a:extLst>
                </p:cNvPr>
                <p:cNvCxnSpPr/>
                <p:nvPr/>
              </p:nvCxnSpPr>
              <p:spPr>
                <a:xfrm>
                  <a:off x="7575429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5D26A85B-B7D8-F94D-B75F-91330907911B}"/>
                    </a:ext>
                  </a:extLst>
                </p:cNvPr>
                <p:cNvCxnSpPr/>
                <p:nvPr/>
              </p:nvCxnSpPr>
              <p:spPr>
                <a:xfrm>
                  <a:off x="7289686" y="4938323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A5520C8-B55B-494B-9261-9901DCEA867A}"/>
                  </a:ext>
                </a:extLst>
              </p:cNvPr>
              <p:cNvGrpSpPr/>
              <p:nvPr/>
            </p:nvGrpSpPr>
            <p:grpSpPr>
              <a:xfrm>
                <a:off x="3475331" y="833387"/>
                <a:ext cx="285743" cy="141677"/>
                <a:chOff x="7289686" y="4938323"/>
                <a:chExt cx="285743" cy="141677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F96B2D6-DD80-304C-A169-CDB865B26750}"/>
                    </a:ext>
                  </a:extLst>
                </p:cNvPr>
                <p:cNvCxnSpPr/>
                <p:nvPr/>
              </p:nvCxnSpPr>
              <p:spPr>
                <a:xfrm>
                  <a:off x="7435736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AA47C883-F722-DC49-8DA6-17C5F7557213}"/>
                    </a:ext>
                  </a:extLst>
                </p:cNvPr>
                <p:cNvCxnSpPr/>
                <p:nvPr/>
              </p:nvCxnSpPr>
              <p:spPr>
                <a:xfrm>
                  <a:off x="7575429" y="4938327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31EEEE2-BEDE-C242-B796-FF2548632BDC}"/>
                    </a:ext>
                  </a:extLst>
                </p:cNvPr>
                <p:cNvCxnSpPr/>
                <p:nvPr/>
              </p:nvCxnSpPr>
              <p:spPr>
                <a:xfrm>
                  <a:off x="7289686" y="4938323"/>
                  <a:ext cx="0" cy="1416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triangl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41FFCABA-EAC9-2B4F-9E92-8C1A139A559D}"/>
                  </a:ext>
                </a:extLst>
              </p:cNvPr>
              <p:cNvSpPr/>
              <p:nvPr/>
            </p:nvSpPr>
            <p:spPr>
              <a:xfrm>
                <a:off x="127952" y="1063397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8BE863-A003-F444-83DA-37AD37149429}"/>
                </a:ext>
              </a:extLst>
            </p:cNvPr>
            <p:cNvGrpSpPr/>
            <p:nvPr/>
          </p:nvGrpSpPr>
          <p:grpSpPr>
            <a:xfrm>
              <a:off x="344214" y="369954"/>
              <a:ext cx="615038" cy="495907"/>
              <a:chOff x="365863" y="357105"/>
              <a:chExt cx="615038" cy="495907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AB870D2-585E-8742-809F-325ADC9D9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63" y="833387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651F0-A7B9-FB4D-A7EA-E0DDC66F7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863" y="357105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F6A1118-63E2-7047-8B0C-DDCDC97E90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9437"/>
              <a:stretch/>
            </p:blipFill>
            <p:spPr>
              <a:xfrm>
                <a:off x="465054" y="471136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6E191A2-6C8D-C047-A170-11155ACDA323}"/>
                  </a:ext>
                </a:extLst>
              </p:cNvPr>
              <p:cNvSpPr/>
              <p:nvPr/>
            </p:nvSpPr>
            <p:spPr>
              <a:xfrm>
                <a:off x="451113" y="807293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CEC1F5-F9F5-C44D-AF7C-C10C49B77B45}"/>
              </a:ext>
            </a:extLst>
          </p:cNvPr>
          <p:cNvGrpSpPr/>
          <p:nvPr/>
        </p:nvGrpSpPr>
        <p:grpSpPr>
          <a:xfrm>
            <a:off x="766800" y="2532759"/>
            <a:ext cx="4860106" cy="1713627"/>
            <a:chOff x="766800" y="2532759"/>
            <a:chExt cx="4860106" cy="17136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2E9DD3-F05E-014D-9898-59237F71C6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6800" y="2646450"/>
              <a:ext cx="4860106" cy="1599936"/>
              <a:chOff x="53894" y="2232970"/>
              <a:chExt cx="5795909" cy="19080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2730391-4290-0D43-B546-58EC3C64EE25}"/>
                  </a:ext>
                </a:extLst>
              </p:cNvPr>
              <p:cNvGrpSpPr/>
              <p:nvPr/>
            </p:nvGrpSpPr>
            <p:grpSpPr>
              <a:xfrm>
                <a:off x="53894" y="2232970"/>
                <a:ext cx="5795909" cy="1908000"/>
                <a:chOff x="53894" y="2232970"/>
                <a:chExt cx="5795909" cy="1908000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BC24AE50-EA85-8E48-988E-93FF10E14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94" y="2232970"/>
                  <a:ext cx="5795909" cy="1908000"/>
                </a:xfrm>
                <a:prstGeom prst="rect">
                  <a:avLst/>
                </a:prstGeom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DF2ACEA-5A02-3648-88C3-11B63E47DD22}"/>
                    </a:ext>
                  </a:extLst>
                </p:cNvPr>
                <p:cNvGrpSpPr/>
                <p:nvPr/>
              </p:nvGrpSpPr>
              <p:grpSpPr>
                <a:xfrm>
                  <a:off x="1285755" y="2761957"/>
                  <a:ext cx="2595161" cy="374394"/>
                  <a:chOff x="1492351" y="2357749"/>
                  <a:chExt cx="2595161" cy="374394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2350D9E7-1E7B-4244-A542-EF89A4BA2CB5}"/>
                      </a:ext>
                    </a:extLst>
                  </p:cNvPr>
                  <p:cNvGrpSpPr/>
                  <p:nvPr/>
                </p:nvGrpSpPr>
                <p:grpSpPr>
                  <a:xfrm>
                    <a:off x="2426290" y="2586702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71" name="Straight Arrow Connector 70">
                      <a:extLst>
                        <a:ext uri="{FF2B5EF4-FFF2-40B4-BE49-F238E27FC236}">
                          <a16:creationId xmlns:a16="http://schemas.microsoft.com/office/drawing/2014/main" id="{673797B5-4F60-AD4F-86E8-4301249ABF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Arrow Connector 71">
                      <a:extLst>
                        <a:ext uri="{FF2B5EF4-FFF2-40B4-BE49-F238E27FC236}">
                          <a16:creationId xmlns:a16="http://schemas.microsoft.com/office/drawing/2014/main" id="{296606FD-7363-A84D-9E29-34559D3CBDF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944A3F15-7E92-3749-ACC9-34C404164AB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2B6B93DE-3A87-3741-8917-BA30AE02A02B}"/>
                      </a:ext>
                    </a:extLst>
                  </p:cNvPr>
                  <p:cNvGrpSpPr/>
                  <p:nvPr/>
                </p:nvGrpSpPr>
                <p:grpSpPr>
                  <a:xfrm>
                    <a:off x="2861872" y="2590466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68" name="Straight Arrow Connector 67">
                      <a:extLst>
                        <a:ext uri="{FF2B5EF4-FFF2-40B4-BE49-F238E27FC236}">
                          <a16:creationId xmlns:a16="http://schemas.microsoft.com/office/drawing/2014/main" id="{ECAA2F3E-1375-CB49-973A-66DEF0C68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Arrow Connector 68">
                      <a:extLst>
                        <a:ext uri="{FF2B5EF4-FFF2-40B4-BE49-F238E27FC236}">
                          <a16:creationId xmlns:a16="http://schemas.microsoft.com/office/drawing/2014/main" id="{521256A1-546D-8B46-985A-4C8BF886451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Arrow Connector 69">
                      <a:extLst>
                        <a:ext uri="{FF2B5EF4-FFF2-40B4-BE49-F238E27FC236}">
                          <a16:creationId xmlns:a16="http://schemas.microsoft.com/office/drawing/2014/main" id="{42A1506F-F427-E548-8045-1FDC7212188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60C2A2D-F25B-9344-917F-B431CF0E896C}"/>
                      </a:ext>
                    </a:extLst>
                  </p:cNvPr>
                  <p:cNvGrpSpPr/>
                  <p:nvPr/>
                </p:nvGrpSpPr>
                <p:grpSpPr>
                  <a:xfrm>
                    <a:off x="3289034" y="2586699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65" name="Straight Arrow Connector 64">
                      <a:extLst>
                        <a:ext uri="{FF2B5EF4-FFF2-40B4-BE49-F238E27FC236}">
                          <a16:creationId xmlns:a16="http://schemas.microsoft.com/office/drawing/2014/main" id="{1E204DFF-EB58-8B40-A8AE-A4BC43154FA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F0B9939F-2FA3-8246-9BA5-826786065F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Arrow Connector 66">
                      <a:extLst>
                        <a:ext uri="{FF2B5EF4-FFF2-40B4-BE49-F238E27FC236}">
                          <a16:creationId xmlns:a16="http://schemas.microsoft.com/office/drawing/2014/main" id="{24473B6D-73DF-6E48-8FF4-28D8649620D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6BF0AA63-625D-9A41-8D1E-144F38A8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00771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62" name="Straight Arrow Connector 61">
                      <a:extLst>
                        <a:ext uri="{FF2B5EF4-FFF2-40B4-BE49-F238E27FC236}">
                          <a16:creationId xmlns:a16="http://schemas.microsoft.com/office/drawing/2014/main" id="{CFFCC564-CF91-E340-B3CE-EA92A253A1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D3029128-ADA5-0D4C-BEF1-E08BB8924E8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7C3A8C9F-6108-E04E-B528-CCCA1D7EC74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18D67DB8-33F9-3A40-A173-DE21B3E5C15E}"/>
                      </a:ext>
                    </a:extLst>
                  </p:cNvPr>
                  <p:cNvSpPr/>
                  <p:nvPr/>
                </p:nvSpPr>
                <p:spPr>
                  <a:xfrm>
                    <a:off x="1492351" y="2357749"/>
                    <a:ext cx="2595161" cy="216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A985AD11-2BC3-C849-811C-33169FFE02C6}"/>
                      </a:ext>
                    </a:extLst>
                  </p:cNvPr>
                  <p:cNvGrpSpPr/>
                  <p:nvPr/>
                </p:nvGrpSpPr>
                <p:grpSpPr>
                  <a:xfrm>
                    <a:off x="15721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59" name="Straight Arrow Connector 58">
                      <a:extLst>
                        <a:ext uri="{FF2B5EF4-FFF2-40B4-BE49-F238E27FC236}">
                          <a16:creationId xmlns:a16="http://schemas.microsoft.com/office/drawing/2014/main" id="{E01C9EEE-8E80-DB4D-AC53-5794C3F77E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4F09003D-7AB6-B241-802C-57EB30283B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80CF9AB0-8A79-DF43-B81E-8C437115CF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717A7495-C4DC-284A-AF55-A75140F0DEAB}"/>
                      </a:ext>
                    </a:extLst>
                  </p:cNvPr>
                  <p:cNvGrpSpPr/>
                  <p:nvPr/>
                </p:nvGrpSpPr>
                <p:grpSpPr>
                  <a:xfrm>
                    <a:off x="37057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1F947527-3F8E-CD40-B97B-DEDBAA4D3C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73FF725B-5245-0141-A1E4-F779C732082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38DF1FD8-4A11-0847-AA44-7BC6E479B7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8" name="Trapezoid 47">
                  <a:extLst>
                    <a:ext uri="{FF2B5EF4-FFF2-40B4-BE49-F238E27FC236}">
                      <a16:creationId xmlns:a16="http://schemas.microsoft.com/office/drawing/2014/main" id="{94D7125E-9AA3-6542-A169-6AA74845A482}"/>
                    </a:ext>
                  </a:extLst>
                </p:cNvPr>
                <p:cNvSpPr/>
                <p:nvPr/>
              </p:nvSpPr>
              <p:spPr>
                <a:xfrm>
                  <a:off x="131799" y="3224200"/>
                  <a:ext cx="5005828" cy="409873"/>
                </a:xfrm>
                <a:prstGeom prst="trapezoid">
                  <a:avLst>
                    <a:gd name="adj" fmla="val 191755"/>
                  </a:avLst>
                </a:prstGeom>
                <a:noFill/>
                <a:ln w="15875">
                  <a:solidFill>
                    <a:schemeClr val="accent1">
                      <a:shade val="50000"/>
                      <a:alpha val="8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D5B74AD-BA90-0840-8696-AF1DF89AF4EE}"/>
                  </a:ext>
                </a:extLst>
              </p:cNvPr>
              <p:cNvGrpSpPr/>
              <p:nvPr/>
            </p:nvGrpSpPr>
            <p:grpSpPr>
              <a:xfrm>
                <a:off x="351922" y="2500884"/>
                <a:ext cx="615038" cy="476283"/>
                <a:chOff x="351922" y="2500884"/>
                <a:chExt cx="615038" cy="476283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95211D8B-5252-EF4B-98A0-5104CB8EA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922" y="2977166"/>
                  <a:ext cx="615038" cy="0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002BC76-F03D-EB4A-991C-68EF94CEC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1922" y="2500884"/>
                  <a:ext cx="0" cy="476283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4044EFF2-6574-624E-AAD6-A5D8EA150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49437"/>
                <a:stretch/>
              </p:blipFill>
              <p:spPr>
                <a:xfrm>
                  <a:off x="451113" y="2614915"/>
                  <a:ext cx="358211" cy="362245"/>
                </a:xfrm>
                <a:prstGeom prst="rect">
                  <a:avLst/>
                </a:prstGeom>
              </p:spPr>
            </p:pic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61770C6-8BB6-2345-BA94-AAE6DB6CDCF5}"/>
                    </a:ext>
                  </a:extLst>
                </p:cNvPr>
                <p:cNvSpPr/>
                <p:nvPr/>
              </p:nvSpPr>
              <p:spPr>
                <a:xfrm>
                  <a:off x="464550" y="2750318"/>
                  <a:ext cx="45719" cy="4571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80" name="Down Arrow 179">
              <a:extLst>
                <a:ext uri="{FF2B5EF4-FFF2-40B4-BE49-F238E27FC236}">
                  <a16:creationId xmlns:a16="http://schemas.microsoft.com/office/drawing/2014/main" id="{4719F9A2-267D-E749-9AB6-9D9E9F2D45D5}"/>
                </a:ext>
              </a:extLst>
            </p:cNvPr>
            <p:cNvSpPr/>
            <p:nvPr/>
          </p:nvSpPr>
          <p:spPr>
            <a:xfrm>
              <a:off x="2697342" y="2532759"/>
              <a:ext cx="359172" cy="320040"/>
            </a:xfrm>
            <a:prstGeom prst="downArrow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253ED1A6-593C-F34B-971F-A3C352898C18}"/>
                </a:ext>
              </a:extLst>
            </p:cNvPr>
            <p:cNvCxnSpPr/>
            <p:nvPr/>
          </p:nvCxnSpPr>
          <p:spPr>
            <a:xfrm flipV="1">
              <a:off x="2265118" y="3594641"/>
              <a:ext cx="264014" cy="874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1232F-300A-374D-A396-00867160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6CA5A-A38E-6541-98A5-F16BEEB1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BFB04D-223C-E042-91F8-845E3EFB831E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CONTACT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FORCE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NETWORK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DEVELOPMENT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C836CF0-3708-1744-8314-3965EF8A4A09}"/>
              </a:ext>
            </a:extLst>
          </p:cNvPr>
          <p:cNvSpPr txBox="1"/>
          <p:nvPr/>
        </p:nvSpPr>
        <p:spPr>
          <a:xfrm>
            <a:off x="7626157" y="4952481"/>
            <a:ext cx="2750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srgbClr val="12284A"/>
                </a:solidFill>
              </a:rPr>
              <a:t>Full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Support</a:t>
            </a:r>
            <a:endParaRPr lang="zh-CN" altLang="en-US" sz="2400" u="sng" dirty="0">
              <a:solidFill>
                <a:srgbClr val="12284A"/>
              </a:solidFill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2F3A52-2B38-9D4C-AFE7-2CA051DF1DFF}"/>
              </a:ext>
            </a:extLst>
          </p:cNvPr>
          <p:cNvGrpSpPr/>
          <p:nvPr/>
        </p:nvGrpSpPr>
        <p:grpSpPr>
          <a:xfrm>
            <a:off x="808568" y="4086093"/>
            <a:ext cx="4888787" cy="1729546"/>
            <a:chOff x="808568" y="4086093"/>
            <a:chExt cx="4888787" cy="172954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9941DB7-C52E-DC4D-83F4-BCCDB58912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8568" y="4287393"/>
              <a:ext cx="4888787" cy="1528246"/>
              <a:chOff x="80652" y="4392269"/>
              <a:chExt cx="5814149" cy="1817516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BF7CDE9-00E9-574C-86CD-6B76C99B834E}"/>
                  </a:ext>
                </a:extLst>
              </p:cNvPr>
              <p:cNvGrpSpPr/>
              <p:nvPr/>
            </p:nvGrpSpPr>
            <p:grpSpPr>
              <a:xfrm>
                <a:off x="80652" y="4392269"/>
                <a:ext cx="5814149" cy="1817516"/>
                <a:chOff x="80652" y="4392269"/>
                <a:chExt cx="5814149" cy="1817516"/>
              </a:xfrm>
            </p:grpSpPr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D320118D-7CD0-A646-BF66-7B5296C048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652" y="4392269"/>
                  <a:ext cx="5814149" cy="1817516"/>
                </a:xfrm>
                <a:prstGeom prst="rect">
                  <a:avLst/>
                </a:prstGeom>
              </p:spPr>
            </p:pic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D50E5293-4EDD-A443-A6D8-FCCDF4497027}"/>
                    </a:ext>
                  </a:extLst>
                </p:cNvPr>
                <p:cNvGrpSpPr/>
                <p:nvPr/>
              </p:nvGrpSpPr>
              <p:grpSpPr>
                <a:xfrm>
                  <a:off x="1248703" y="4852534"/>
                  <a:ext cx="2595161" cy="374394"/>
                  <a:chOff x="1492351" y="2357749"/>
                  <a:chExt cx="2595161" cy="374394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8B099EAA-6422-C94C-B85F-5CCCA950ECCB}"/>
                      </a:ext>
                    </a:extLst>
                  </p:cNvPr>
                  <p:cNvGrpSpPr/>
                  <p:nvPr/>
                </p:nvGrpSpPr>
                <p:grpSpPr>
                  <a:xfrm>
                    <a:off x="2426290" y="2586702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106" name="Straight Arrow Connector 105">
                      <a:extLst>
                        <a:ext uri="{FF2B5EF4-FFF2-40B4-BE49-F238E27FC236}">
                          <a16:creationId xmlns:a16="http://schemas.microsoft.com/office/drawing/2014/main" id="{4FCE3C3E-28E9-8249-9C83-D67EFE634AE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Arrow Connector 106">
                      <a:extLst>
                        <a:ext uri="{FF2B5EF4-FFF2-40B4-BE49-F238E27FC236}">
                          <a16:creationId xmlns:a16="http://schemas.microsoft.com/office/drawing/2014/main" id="{8A4776CA-585F-E548-AC8E-1DA6F2D1E1B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Straight Arrow Connector 107">
                      <a:extLst>
                        <a:ext uri="{FF2B5EF4-FFF2-40B4-BE49-F238E27FC236}">
                          <a16:creationId xmlns:a16="http://schemas.microsoft.com/office/drawing/2014/main" id="{2749A786-0EF7-9841-80B0-1036040DA2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654E780B-58EE-5E40-B30D-3FBC09DBEB6D}"/>
                      </a:ext>
                    </a:extLst>
                  </p:cNvPr>
                  <p:cNvGrpSpPr/>
                  <p:nvPr/>
                </p:nvGrpSpPr>
                <p:grpSpPr>
                  <a:xfrm>
                    <a:off x="2861872" y="2590466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103" name="Straight Arrow Connector 102">
                      <a:extLst>
                        <a:ext uri="{FF2B5EF4-FFF2-40B4-BE49-F238E27FC236}">
                          <a16:creationId xmlns:a16="http://schemas.microsoft.com/office/drawing/2014/main" id="{81B5F9F3-0F9E-3744-A4AF-226E7BF0E9B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Arrow Connector 103">
                      <a:extLst>
                        <a:ext uri="{FF2B5EF4-FFF2-40B4-BE49-F238E27FC236}">
                          <a16:creationId xmlns:a16="http://schemas.microsoft.com/office/drawing/2014/main" id="{19D12240-4F3B-FD48-B8FE-38BEE7366A4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Arrow Connector 104">
                      <a:extLst>
                        <a:ext uri="{FF2B5EF4-FFF2-40B4-BE49-F238E27FC236}">
                          <a16:creationId xmlns:a16="http://schemas.microsoft.com/office/drawing/2014/main" id="{E8A4F973-DD49-D54C-A6E5-06C213A125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F523417A-5363-E144-BF86-663F729D51B3}"/>
                      </a:ext>
                    </a:extLst>
                  </p:cNvPr>
                  <p:cNvGrpSpPr/>
                  <p:nvPr/>
                </p:nvGrpSpPr>
                <p:grpSpPr>
                  <a:xfrm>
                    <a:off x="3289034" y="2586699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100" name="Straight Arrow Connector 99">
                      <a:extLst>
                        <a:ext uri="{FF2B5EF4-FFF2-40B4-BE49-F238E27FC236}">
                          <a16:creationId xmlns:a16="http://schemas.microsoft.com/office/drawing/2014/main" id="{DFE09D82-CD73-5446-A325-1D3CF7AAD1C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Arrow Connector 100">
                      <a:extLst>
                        <a:ext uri="{FF2B5EF4-FFF2-40B4-BE49-F238E27FC236}">
                          <a16:creationId xmlns:a16="http://schemas.microsoft.com/office/drawing/2014/main" id="{2C96C984-56F1-B94D-AA2D-758750FE41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Arrow Connector 101">
                      <a:extLst>
                        <a:ext uri="{FF2B5EF4-FFF2-40B4-BE49-F238E27FC236}">
                          <a16:creationId xmlns:a16="http://schemas.microsoft.com/office/drawing/2014/main" id="{DB26874E-D33E-1949-8434-78DB844A14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CB0E33B4-8F40-1E48-8ABE-EADB6705AFEB}"/>
                      </a:ext>
                    </a:extLst>
                  </p:cNvPr>
                  <p:cNvGrpSpPr/>
                  <p:nvPr/>
                </p:nvGrpSpPr>
                <p:grpSpPr>
                  <a:xfrm>
                    <a:off x="2000771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97" name="Straight Arrow Connector 96">
                      <a:extLst>
                        <a:ext uri="{FF2B5EF4-FFF2-40B4-BE49-F238E27FC236}">
                          <a16:creationId xmlns:a16="http://schemas.microsoft.com/office/drawing/2014/main" id="{2AD0B489-0987-C640-BE9B-4CC14FC8F25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Arrow Connector 97">
                      <a:extLst>
                        <a:ext uri="{FF2B5EF4-FFF2-40B4-BE49-F238E27FC236}">
                          <a16:creationId xmlns:a16="http://schemas.microsoft.com/office/drawing/2014/main" id="{051907AC-08B3-E542-8454-A0ED59EE08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Arrow Connector 98">
                      <a:extLst>
                        <a:ext uri="{FF2B5EF4-FFF2-40B4-BE49-F238E27FC236}">
                          <a16:creationId xmlns:a16="http://schemas.microsoft.com/office/drawing/2014/main" id="{4B9F9398-FD42-3848-8D36-B18686DC4F6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593D8DB-7FA9-AD4A-9C67-97077994CA36}"/>
                      </a:ext>
                    </a:extLst>
                  </p:cNvPr>
                  <p:cNvSpPr/>
                  <p:nvPr/>
                </p:nvSpPr>
                <p:spPr>
                  <a:xfrm>
                    <a:off x="1492351" y="2357749"/>
                    <a:ext cx="2595161" cy="216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A4825957-1490-D843-B86C-A51A7F7E389E}"/>
                      </a:ext>
                    </a:extLst>
                  </p:cNvPr>
                  <p:cNvGrpSpPr/>
                  <p:nvPr/>
                </p:nvGrpSpPr>
                <p:grpSpPr>
                  <a:xfrm>
                    <a:off x="15721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94" name="Straight Arrow Connector 93">
                      <a:extLst>
                        <a:ext uri="{FF2B5EF4-FFF2-40B4-BE49-F238E27FC236}">
                          <a16:creationId xmlns:a16="http://schemas.microsoft.com/office/drawing/2014/main" id="{21A93AE2-CE95-5E4E-B2DF-78F4C98232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Arrow Connector 94">
                      <a:extLst>
                        <a:ext uri="{FF2B5EF4-FFF2-40B4-BE49-F238E27FC236}">
                          <a16:creationId xmlns:a16="http://schemas.microsoft.com/office/drawing/2014/main" id="{4B1F420A-C897-9D4F-88D8-B7B66C174A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Arrow Connector 95">
                      <a:extLst>
                        <a:ext uri="{FF2B5EF4-FFF2-40B4-BE49-F238E27FC236}">
                          <a16:creationId xmlns:a16="http://schemas.microsoft.com/office/drawing/2014/main" id="{46D7B25C-3D8B-8F43-8555-52403C7152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58731CC-6E66-7049-B1D2-5F2AB980D3C8}"/>
                      </a:ext>
                    </a:extLst>
                  </p:cNvPr>
                  <p:cNvGrpSpPr/>
                  <p:nvPr/>
                </p:nvGrpSpPr>
                <p:grpSpPr>
                  <a:xfrm>
                    <a:off x="37057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56C6B683-F22E-1943-9415-545BAEDFDF7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87C63A27-8CD2-D14C-BFD8-A87E1E9A7E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35BEF07A-709E-794C-A957-DFA8527861C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83" name="Trapezoid 82">
                  <a:extLst>
                    <a:ext uri="{FF2B5EF4-FFF2-40B4-BE49-F238E27FC236}">
                      <a16:creationId xmlns:a16="http://schemas.microsoft.com/office/drawing/2014/main" id="{522E4F50-1E29-374F-BE0D-8BDB64AE8523}"/>
                    </a:ext>
                  </a:extLst>
                </p:cNvPr>
                <p:cNvSpPr/>
                <p:nvPr/>
              </p:nvSpPr>
              <p:spPr>
                <a:xfrm>
                  <a:off x="135354" y="5306372"/>
                  <a:ext cx="5005828" cy="409873"/>
                </a:xfrm>
                <a:prstGeom prst="trapezoid">
                  <a:avLst>
                    <a:gd name="adj" fmla="val 191755"/>
                  </a:avLst>
                </a:prstGeom>
                <a:noFill/>
                <a:ln w="15875">
                  <a:solidFill>
                    <a:schemeClr val="accent1">
                      <a:shade val="50000"/>
                      <a:alpha val="8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3DF8E051-B4BB-6A4D-BAF0-3B6E44EE3C85}"/>
                  </a:ext>
                </a:extLst>
              </p:cNvPr>
              <p:cNvGrpSpPr/>
              <p:nvPr/>
            </p:nvGrpSpPr>
            <p:grpSpPr>
              <a:xfrm>
                <a:off x="351732" y="4590012"/>
                <a:ext cx="615038" cy="476283"/>
                <a:chOff x="351732" y="4590012"/>
                <a:chExt cx="615038" cy="476283"/>
              </a:xfrm>
            </p:grpSpPr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1117165F-BB1E-7C4F-AE9F-06E0BCB01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32" y="5066294"/>
                  <a:ext cx="615038" cy="0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834938DB-96F0-9D44-94C7-AE4B8C29B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1732" y="4590012"/>
                  <a:ext cx="0" cy="476283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A018EA3A-0F1E-BD4F-953C-85781BF217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49437"/>
                <a:stretch/>
              </p:blipFill>
              <p:spPr>
                <a:xfrm>
                  <a:off x="450923" y="4704043"/>
                  <a:ext cx="358211" cy="362245"/>
                </a:xfrm>
                <a:prstGeom prst="rect">
                  <a:avLst/>
                </a:prstGeom>
              </p:spPr>
            </p:pic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F8EF561-D429-AF42-8D00-6E37EA58797F}"/>
                    </a:ext>
                  </a:extLst>
                </p:cNvPr>
                <p:cNvSpPr/>
                <p:nvPr/>
              </p:nvSpPr>
              <p:spPr>
                <a:xfrm>
                  <a:off x="607168" y="4681181"/>
                  <a:ext cx="45719" cy="4571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2375ADF-F391-DC4A-ABFD-45A2390E0048}"/>
                </a:ext>
              </a:extLst>
            </p:cNvPr>
            <p:cNvCxnSpPr/>
            <p:nvPr/>
          </p:nvCxnSpPr>
          <p:spPr>
            <a:xfrm flipV="1">
              <a:off x="2320838" y="5196430"/>
              <a:ext cx="264014" cy="874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Down Arrow 180">
              <a:extLst>
                <a:ext uri="{FF2B5EF4-FFF2-40B4-BE49-F238E27FC236}">
                  <a16:creationId xmlns:a16="http://schemas.microsoft.com/office/drawing/2014/main" id="{D3786FA4-125F-B143-A7FA-EF94F2D9309A}"/>
                </a:ext>
              </a:extLst>
            </p:cNvPr>
            <p:cNvSpPr/>
            <p:nvPr/>
          </p:nvSpPr>
          <p:spPr>
            <a:xfrm>
              <a:off x="2697342" y="4086093"/>
              <a:ext cx="359172" cy="320040"/>
            </a:xfrm>
            <a:prstGeom prst="downArrow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2C741E9-6FA5-6947-A17E-EAF18536D18E}"/>
              </a:ext>
            </a:extLst>
          </p:cNvPr>
          <p:cNvCxnSpPr/>
          <p:nvPr/>
        </p:nvCxnSpPr>
        <p:spPr>
          <a:xfrm flipV="1">
            <a:off x="2265118" y="2048203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Rectangle 343">
            <a:extLst>
              <a:ext uri="{FF2B5EF4-FFF2-40B4-BE49-F238E27FC236}">
                <a16:creationId xmlns:a16="http://schemas.microsoft.com/office/drawing/2014/main" id="{1BFA0783-A094-8E41-AC6E-FE4670DDE471}"/>
              </a:ext>
            </a:extLst>
          </p:cNvPr>
          <p:cNvSpPr/>
          <p:nvPr/>
        </p:nvSpPr>
        <p:spPr>
          <a:xfrm>
            <a:off x="1234250" y="5798707"/>
            <a:ext cx="10056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E84A27"/>
                </a:solidFill>
              </a:rPr>
              <a:t>‘Critical Path</a:t>
            </a:r>
            <a:r>
              <a:rPr lang="en-US" altLang="zh-CN" sz="2400" u="sng" dirty="0">
                <a:solidFill>
                  <a:srgbClr val="E84A27"/>
                </a:solidFill>
              </a:rPr>
              <a:t>(</a:t>
            </a:r>
            <a:r>
              <a:rPr lang="en-US" sz="2400" u="sng" dirty="0">
                <a:solidFill>
                  <a:srgbClr val="E84A27"/>
                </a:solidFill>
              </a:rPr>
              <a:t>s</a:t>
            </a:r>
            <a:r>
              <a:rPr lang="en-US" altLang="zh-CN" sz="2400" u="sng" dirty="0">
                <a:solidFill>
                  <a:srgbClr val="E84A27"/>
                </a:solidFill>
              </a:rPr>
              <a:t>)</a:t>
            </a:r>
            <a:r>
              <a:rPr lang="en-US" sz="2400" u="sng" dirty="0">
                <a:solidFill>
                  <a:srgbClr val="E84A27"/>
                </a:solidFill>
              </a:rPr>
              <a:t>’ experience higher contact force and longer loading duration</a:t>
            </a:r>
            <a:r>
              <a:rPr lang="en-US" altLang="zh-CN" sz="2400" u="sng" dirty="0">
                <a:solidFill>
                  <a:srgbClr val="E84A27"/>
                </a:solidFill>
              </a:rPr>
              <a:t>.</a:t>
            </a:r>
            <a:endParaRPr lang="en-US" sz="2400" u="sng" dirty="0">
              <a:solidFill>
                <a:srgbClr val="E84A27"/>
              </a:solidFill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11B6912-F75A-C347-9BEB-8AE3B81AAD75}"/>
              </a:ext>
            </a:extLst>
          </p:cNvPr>
          <p:cNvGrpSpPr/>
          <p:nvPr/>
        </p:nvGrpSpPr>
        <p:grpSpPr>
          <a:xfrm>
            <a:off x="6699019" y="1500273"/>
            <a:ext cx="4895170" cy="1682665"/>
            <a:chOff x="6699019" y="1500273"/>
            <a:chExt cx="4895170" cy="1682665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4B246AE-A5FF-2B4A-B739-C92D0CBA88F5}"/>
                </a:ext>
              </a:extLst>
            </p:cNvPr>
            <p:cNvGrpSpPr/>
            <p:nvPr/>
          </p:nvGrpSpPr>
          <p:grpSpPr>
            <a:xfrm>
              <a:off x="6699019" y="1690259"/>
              <a:ext cx="4895170" cy="1492679"/>
              <a:chOff x="6053662" y="814915"/>
              <a:chExt cx="5903014" cy="1800000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449C4D70-8442-364F-A541-8EAA30EFB11C}"/>
                  </a:ext>
                </a:extLst>
              </p:cNvPr>
              <p:cNvGrpSpPr/>
              <p:nvPr/>
            </p:nvGrpSpPr>
            <p:grpSpPr>
              <a:xfrm>
                <a:off x="6053662" y="814915"/>
                <a:ext cx="5903014" cy="1800000"/>
                <a:chOff x="6053662" y="814915"/>
                <a:chExt cx="5903014" cy="1800000"/>
              </a:xfrm>
            </p:grpSpPr>
            <p:pic>
              <p:nvPicPr>
                <p:cNvPr id="278" name="Picture 277">
                  <a:extLst>
                    <a:ext uri="{FF2B5EF4-FFF2-40B4-BE49-F238E27FC236}">
                      <a16:creationId xmlns:a16="http://schemas.microsoft.com/office/drawing/2014/main" id="{76F70B8D-75CC-2E4C-99E5-6533BB90E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53662" y="814915"/>
                  <a:ext cx="5903014" cy="1800000"/>
                </a:xfrm>
                <a:prstGeom prst="rect">
                  <a:avLst/>
                </a:prstGeom>
              </p:spPr>
            </p:pic>
            <p:sp>
              <p:nvSpPr>
                <p:cNvPr id="279" name="Trapezoid 278">
                  <a:extLst>
                    <a:ext uri="{FF2B5EF4-FFF2-40B4-BE49-F238E27FC236}">
                      <a16:creationId xmlns:a16="http://schemas.microsoft.com/office/drawing/2014/main" id="{9AE16297-854E-434D-94E0-89D72B7B2630}"/>
                    </a:ext>
                  </a:extLst>
                </p:cNvPr>
                <p:cNvSpPr/>
                <p:nvPr/>
              </p:nvSpPr>
              <p:spPr>
                <a:xfrm>
                  <a:off x="6127165" y="1723006"/>
                  <a:ext cx="5005828" cy="409873"/>
                </a:xfrm>
                <a:prstGeom prst="trapezoid">
                  <a:avLst>
                    <a:gd name="adj" fmla="val 191755"/>
                  </a:avLst>
                </a:prstGeom>
                <a:noFill/>
                <a:ln w="15875">
                  <a:solidFill>
                    <a:schemeClr val="accent1">
                      <a:shade val="50000"/>
                      <a:alpha val="8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68DA6573-0DDA-1249-AE74-8F8A5916E032}"/>
                    </a:ext>
                  </a:extLst>
                </p:cNvPr>
                <p:cNvGrpSpPr/>
                <p:nvPr/>
              </p:nvGrpSpPr>
              <p:grpSpPr>
                <a:xfrm>
                  <a:off x="7274344" y="1282416"/>
                  <a:ext cx="2595161" cy="374394"/>
                  <a:chOff x="1492351" y="2357749"/>
                  <a:chExt cx="2595161" cy="374394"/>
                </a:xfrm>
              </p:grpSpPr>
              <p:grpSp>
                <p:nvGrpSpPr>
                  <p:cNvPr id="281" name="Group 280">
                    <a:extLst>
                      <a:ext uri="{FF2B5EF4-FFF2-40B4-BE49-F238E27FC236}">
                        <a16:creationId xmlns:a16="http://schemas.microsoft.com/office/drawing/2014/main" id="{91C22ECB-CE7A-F249-9504-04325977CB22}"/>
                      </a:ext>
                    </a:extLst>
                  </p:cNvPr>
                  <p:cNvGrpSpPr/>
                  <p:nvPr/>
                </p:nvGrpSpPr>
                <p:grpSpPr>
                  <a:xfrm>
                    <a:off x="2426290" y="2586702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03" name="Straight Arrow Connector 302">
                      <a:extLst>
                        <a:ext uri="{FF2B5EF4-FFF2-40B4-BE49-F238E27FC236}">
                          <a16:creationId xmlns:a16="http://schemas.microsoft.com/office/drawing/2014/main" id="{0DF49B6B-7923-FE4A-8B00-099FEABF7C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Straight Arrow Connector 303">
                      <a:extLst>
                        <a:ext uri="{FF2B5EF4-FFF2-40B4-BE49-F238E27FC236}">
                          <a16:creationId xmlns:a16="http://schemas.microsoft.com/office/drawing/2014/main" id="{4C9712A6-324E-7743-9EC5-A5D40E054E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Straight Arrow Connector 304">
                      <a:extLst>
                        <a:ext uri="{FF2B5EF4-FFF2-40B4-BE49-F238E27FC236}">
                          <a16:creationId xmlns:a16="http://schemas.microsoft.com/office/drawing/2014/main" id="{54B12FC4-8DCA-9340-9FA0-5B4BE1CCB1C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2" name="Group 281">
                    <a:extLst>
                      <a:ext uri="{FF2B5EF4-FFF2-40B4-BE49-F238E27FC236}">
                        <a16:creationId xmlns:a16="http://schemas.microsoft.com/office/drawing/2014/main" id="{2BFAFC34-80D2-C849-BA68-FB906FC33B81}"/>
                      </a:ext>
                    </a:extLst>
                  </p:cNvPr>
                  <p:cNvGrpSpPr/>
                  <p:nvPr/>
                </p:nvGrpSpPr>
                <p:grpSpPr>
                  <a:xfrm>
                    <a:off x="2861872" y="2590466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00" name="Straight Arrow Connector 299">
                      <a:extLst>
                        <a:ext uri="{FF2B5EF4-FFF2-40B4-BE49-F238E27FC236}">
                          <a16:creationId xmlns:a16="http://schemas.microsoft.com/office/drawing/2014/main" id="{4E8905B8-A1BA-E54B-AA73-68BF303556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Straight Arrow Connector 300">
                      <a:extLst>
                        <a:ext uri="{FF2B5EF4-FFF2-40B4-BE49-F238E27FC236}">
                          <a16:creationId xmlns:a16="http://schemas.microsoft.com/office/drawing/2014/main" id="{04F246BB-96CD-9A4B-96DF-D89A63AEE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Straight Arrow Connector 301">
                      <a:extLst>
                        <a:ext uri="{FF2B5EF4-FFF2-40B4-BE49-F238E27FC236}">
                          <a16:creationId xmlns:a16="http://schemas.microsoft.com/office/drawing/2014/main" id="{6C9BDD59-A586-0346-8B2B-9B5618E006D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3" name="Group 282">
                    <a:extLst>
                      <a:ext uri="{FF2B5EF4-FFF2-40B4-BE49-F238E27FC236}">
                        <a16:creationId xmlns:a16="http://schemas.microsoft.com/office/drawing/2014/main" id="{12EC1489-A0EF-F348-A55E-F9582AE84886}"/>
                      </a:ext>
                    </a:extLst>
                  </p:cNvPr>
                  <p:cNvGrpSpPr/>
                  <p:nvPr/>
                </p:nvGrpSpPr>
                <p:grpSpPr>
                  <a:xfrm>
                    <a:off x="3289034" y="2586699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297" name="Straight Arrow Connector 296">
                      <a:extLst>
                        <a:ext uri="{FF2B5EF4-FFF2-40B4-BE49-F238E27FC236}">
                          <a16:creationId xmlns:a16="http://schemas.microsoft.com/office/drawing/2014/main" id="{F130BAF0-9898-F149-89B0-9B887CC5FD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Straight Arrow Connector 297">
                      <a:extLst>
                        <a:ext uri="{FF2B5EF4-FFF2-40B4-BE49-F238E27FC236}">
                          <a16:creationId xmlns:a16="http://schemas.microsoft.com/office/drawing/2014/main" id="{B2C47413-4564-9D4A-92EC-5910D56B62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:a16="http://schemas.microsoft.com/office/drawing/2014/main" id="{D790DDE1-63ED-4144-84E5-CE64262BC4A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C330CD3-2444-C646-A964-5D20570AD756}"/>
                      </a:ext>
                    </a:extLst>
                  </p:cNvPr>
                  <p:cNvGrpSpPr/>
                  <p:nvPr/>
                </p:nvGrpSpPr>
                <p:grpSpPr>
                  <a:xfrm>
                    <a:off x="2000771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294" name="Straight Arrow Connector 293">
                      <a:extLst>
                        <a:ext uri="{FF2B5EF4-FFF2-40B4-BE49-F238E27FC236}">
                          <a16:creationId xmlns:a16="http://schemas.microsoft.com/office/drawing/2014/main" id="{4C1BA1F6-D80A-7E4C-9FA2-02CA58CE986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" name="Straight Arrow Connector 294">
                      <a:extLst>
                        <a:ext uri="{FF2B5EF4-FFF2-40B4-BE49-F238E27FC236}">
                          <a16:creationId xmlns:a16="http://schemas.microsoft.com/office/drawing/2014/main" id="{6F56FFC4-AA44-1B42-BB20-8BEAFAA78A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6" name="Straight Arrow Connector 295">
                      <a:extLst>
                        <a:ext uri="{FF2B5EF4-FFF2-40B4-BE49-F238E27FC236}">
                          <a16:creationId xmlns:a16="http://schemas.microsoft.com/office/drawing/2014/main" id="{0A2F2E42-D7F8-314E-BC42-A1C9B9A6789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D9B07C41-4B90-5B44-A673-271636BF3527}"/>
                      </a:ext>
                    </a:extLst>
                  </p:cNvPr>
                  <p:cNvSpPr/>
                  <p:nvPr/>
                </p:nvSpPr>
                <p:spPr>
                  <a:xfrm>
                    <a:off x="1492351" y="2357749"/>
                    <a:ext cx="2595161" cy="216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C52A8D1B-8899-674C-8FC8-4BED1E35237A}"/>
                      </a:ext>
                    </a:extLst>
                  </p:cNvPr>
                  <p:cNvGrpSpPr/>
                  <p:nvPr/>
                </p:nvGrpSpPr>
                <p:grpSpPr>
                  <a:xfrm>
                    <a:off x="15721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291" name="Straight Arrow Connector 290">
                      <a:extLst>
                        <a:ext uri="{FF2B5EF4-FFF2-40B4-BE49-F238E27FC236}">
                          <a16:creationId xmlns:a16="http://schemas.microsoft.com/office/drawing/2014/main" id="{653FDF6F-2036-4044-871E-ADC26700F0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2" name="Straight Arrow Connector 291">
                      <a:extLst>
                        <a:ext uri="{FF2B5EF4-FFF2-40B4-BE49-F238E27FC236}">
                          <a16:creationId xmlns:a16="http://schemas.microsoft.com/office/drawing/2014/main" id="{CDF28FE7-9676-934D-A20B-1BCE23D544C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Arrow Connector 292">
                      <a:extLst>
                        <a:ext uri="{FF2B5EF4-FFF2-40B4-BE49-F238E27FC236}">
                          <a16:creationId xmlns:a16="http://schemas.microsoft.com/office/drawing/2014/main" id="{0E749514-3332-734A-9817-45090894C5D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81A871E0-FF60-1246-B798-30B8885F8273}"/>
                      </a:ext>
                    </a:extLst>
                  </p:cNvPr>
                  <p:cNvGrpSpPr/>
                  <p:nvPr/>
                </p:nvGrpSpPr>
                <p:grpSpPr>
                  <a:xfrm>
                    <a:off x="37057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288" name="Straight Arrow Connector 287">
                      <a:extLst>
                        <a:ext uri="{FF2B5EF4-FFF2-40B4-BE49-F238E27FC236}">
                          <a16:creationId xmlns:a16="http://schemas.microsoft.com/office/drawing/2014/main" id="{62388ED4-EB63-A544-8E04-C9A20B3E12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Straight Arrow Connector 288">
                      <a:extLst>
                        <a:ext uri="{FF2B5EF4-FFF2-40B4-BE49-F238E27FC236}">
                          <a16:creationId xmlns:a16="http://schemas.microsoft.com/office/drawing/2014/main" id="{FC3BD9D2-25B2-954F-A355-C88BD4C20BB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:a16="http://schemas.microsoft.com/office/drawing/2014/main" id="{FA6BA5F1-EA87-BF44-B476-B9FE8491EC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98B684A5-5510-6945-8CBC-F4C0215410E7}"/>
                  </a:ext>
                </a:extLst>
              </p:cNvPr>
              <p:cNvGrpSpPr/>
              <p:nvPr/>
            </p:nvGrpSpPr>
            <p:grpSpPr>
              <a:xfrm>
                <a:off x="6343070" y="1022140"/>
                <a:ext cx="615038" cy="476283"/>
                <a:chOff x="6343070" y="1022140"/>
                <a:chExt cx="615038" cy="476283"/>
              </a:xfrm>
            </p:grpSpPr>
            <p:cxnSp>
              <p:nvCxnSpPr>
                <p:cNvPr id="274" name="Straight Arrow Connector 273">
                  <a:extLst>
                    <a:ext uri="{FF2B5EF4-FFF2-40B4-BE49-F238E27FC236}">
                      <a16:creationId xmlns:a16="http://schemas.microsoft.com/office/drawing/2014/main" id="{6A7DE83C-8B9C-EE48-8AB7-4C65AAAA5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3070" y="1498422"/>
                  <a:ext cx="615038" cy="0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Arrow Connector 274">
                  <a:extLst>
                    <a:ext uri="{FF2B5EF4-FFF2-40B4-BE49-F238E27FC236}">
                      <a16:creationId xmlns:a16="http://schemas.microsoft.com/office/drawing/2014/main" id="{643FF679-5105-FD44-A583-9CCE2EA97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43070" y="1022140"/>
                  <a:ext cx="0" cy="476283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6" name="Picture 275">
                  <a:extLst>
                    <a:ext uri="{FF2B5EF4-FFF2-40B4-BE49-F238E27FC236}">
                      <a16:creationId xmlns:a16="http://schemas.microsoft.com/office/drawing/2014/main" id="{6761D300-C90B-744F-89B4-3D9CC87CD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49437"/>
                <a:stretch/>
              </p:blipFill>
              <p:spPr>
                <a:xfrm>
                  <a:off x="6442261" y="1136171"/>
                  <a:ext cx="358211" cy="362245"/>
                </a:xfrm>
                <a:prstGeom prst="rect">
                  <a:avLst/>
                </a:prstGeom>
              </p:spPr>
            </p:pic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0C64D5EC-DA86-0744-AA81-E4BB24B5C397}"/>
                    </a:ext>
                  </a:extLst>
                </p:cNvPr>
                <p:cNvSpPr/>
                <p:nvPr/>
              </p:nvSpPr>
              <p:spPr>
                <a:xfrm>
                  <a:off x="6741621" y="1271242"/>
                  <a:ext cx="45719" cy="4571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ED2D742B-346C-E14B-8A0F-185AB8B5334C}"/>
                </a:ext>
              </a:extLst>
            </p:cNvPr>
            <p:cNvCxnSpPr/>
            <p:nvPr/>
          </p:nvCxnSpPr>
          <p:spPr>
            <a:xfrm flipV="1">
              <a:off x="8220915" y="2571647"/>
              <a:ext cx="264014" cy="874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Down Arrow 344">
              <a:extLst>
                <a:ext uri="{FF2B5EF4-FFF2-40B4-BE49-F238E27FC236}">
                  <a16:creationId xmlns:a16="http://schemas.microsoft.com/office/drawing/2014/main" id="{E721D53F-01D3-1F45-A2A5-0B06EF397B9B}"/>
                </a:ext>
              </a:extLst>
            </p:cNvPr>
            <p:cNvSpPr/>
            <p:nvPr/>
          </p:nvSpPr>
          <p:spPr>
            <a:xfrm>
              <a:off x="8642143" y="1500273"/>
              <a:ext cx="359172" cy="320040"/>
            </a:xfrm>
            <a:prstGeom prst="downArrow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C2AF858-6325-E045-BB13-01390FA3D8F5}"/>
              </a:ext>
            </a:extLst>
          </p:cNvPr>
          <p:cNvGrpSpPr/>
          <p:nvPr/>
        </p:nvGrpSpPr>
        <p:grpSpPr>
          <a:xfrm>
            <a:off x="6761352" y="3046079"/>
            <a:ext cx="4895170" cy="1690050"/>
            <a:chOff x="6761352" y="3046079"/>
            <a:chExt cx="4895170" cy="169005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68CC6F3F-D701-594B-A9D4-D9EAC45BF50F}"/>
                </a:ext>
              </a:extLst>
            </p:cNvPr>
            <p:cNvGrpSpPr/>
            <p:nvPr/>
          </p:nvGrpSpPr>
          <p:grpSpPr>
            <a:xfrm>
              <a:off x="6761352" y="3135845"/>
              <a:ext cx="4895170" cy="1600284"/>
              <a:chOff x="6095999" y="3458077"/>
              <a:chExt cx="5946575" cy="194400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BEB2A515-00A2-EA41-A3F3-EE5114A2CE4F}"/>
                  </a:ext>
                </a:extLst>
              </p:cNvPr>
              <p:cNvGrpSpPr/>
              <p:nvPr/>
            </p:nvGrpSpPr>
            <p:grpSpPr>
              <a:xfrm>
                <a:off x="6095999" y="3458077"/>
                <a:ext cx="5946575" cy="1944000"/>
                <a:chOff x="6095999" y="3458077"/>
                <a:chExt cx="5946575" cy="1944000"/>
              </a:xfrm>
            </p:grpSpPr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AF25DB73-27E4-4E45-BD04-30D01F5F2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02025" y="3458077"/>
                  <a:ext cx="5940549" cy="1944000"/>
                </a:xfrm>
                <a:prstGeom prst="rect">
                  <a:avLst/>
                </a:prstGeom>
              </p:spPr>
            </p:pic>
            <p:sp>
              <p:nvSpPr>
                <p:cNvPr id="314" name="Trapezoid 313">
                  <a:extLst>
                    <a:ext uri="{FF2B5EF4-FFF2-40B4-BE49-F238E27FC236}">
                      <a16:creationId xmlns:a16="http://schemas.microsoft.com/office/drawing/2014/main" id="{7C19A247-5DDC-CD45-B140-D47F1216ED75}"/>
                    </a:ext>
                  </a:extLst>
                </p:cNvPr>
                <p:cNvSpPr/>
                <p:nvPr/>
              </p:nvSpPr>
              <p:spPr>
                <a:xfrm>
                  <a:off x="6095999" y="4438389"/>
                  <a:ext cx="5005828" cy="409873"/>
                </a:xfrm>
                <a:prstGeom prst="trapezoid">
                  <a:avLst>
                    <a:gd name="adj" fmla="val 191755"/>
                  </a:avLst>
                </a:prstGeom>
                <a:noFill/>
                <a:ln w="15875">
                  <a:solidFill>
                    <a:schemeClr val="accent1">
                      <a:shade val="50000"/>
                      <a:alpha val="8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8561E0FE-5F2B-A34E-95B6-CE1FC6D8B383}"/>
                    </a:ext>
                  </a:extLst>
                </p:cNvPr>
                <p:cNvGrpSpPr/>
                <p:nvPr/>
              </p:nvGrpSpPr>
              <p:grpSpPr>
                <a:xfrm>
                  <a:off x="7326431" y="3980883"/>
                  <a:ext cx="2595161" cy="374394"/>
                  <a:chOff x="1492351" y="2357749"/>
                  <a:chExt cx="2595161" cy="374394"/>
                </a:xfrm>
              </p:grpSpPr>
              <p:grpSp>
                <p:nvGrpSpPr>
                  <p:cNvPr id="316" name="Group 315">
                    <a:extLst>
                      <a:ext uri="{FF2B5EF4-FFF2-40B4-BE49-F238E27FC236}">
                        <a16:creationId xmlns:a16="http://schemas.microsoft.com/office/drawing/2014/main" id="{3122DF49-E419-374D-B42F-436AFD0DBB8B}"/>
                      </a:ext>
                    </a:extLst>
                  </p:cNvPr>
                  <p:cNvGrpSpPr/>
                  <p:nvPr/>
                </p:nvGrpSpPr>
                <p:grpSpPr>
                  <a:xfrm>
                    <a:off x="2426290" y="2586702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38" name="Straight Arrow Connector 337">
                      <a:extLst>
                        <a:ext uri="{FF2B5EF4-FFF2-40B4-BE49-F238E27FC236}">
                          <a16:creationId xmlns:a16="http://schemas.microsoft.com/office/drawing/2014/main" id="{8A3107AE-FB9E-E945-AEB6-7D9C18A79C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9" name="Straight Arrow Connector 338">
                      <a:extLst>
                        <a:ext uri="{FF2B5EF4-FFF2-40B4-BE49-F238E27FC236}">
                          <a16:creationId xmlns:a16="http://schemas.microsoft.com/office/drawing/2014/main" id="{A0F71089-097F-A549-8A63-45A43257E5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0" name="Straight Arrow Connector 339">
                      <a:extLst>
                        <a:ext uri="{FF2B5EF4-FFF2-40B4-BE49-F238E27FC236}">
                          <a16:creationId xmlns:a16="http://schemas.microsoft.com/office/drawing/2014/main" id="{07CC7747-292F-8244-85F1-955BF05A478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7" name="Group 316">
                    <a:extLst>
                      <a:ext uri="{FF2B5EF4-FFF2-40B4-BE49-F238E27FC236}">
                        <a16:creationId xmlns:a16="http://schemas.microsoft.com/office/drawing/2014/main" id="{61FEC59F-895A-F04E-B094-E79EC0083B45}"/>
                      </a:ext>
                    </a:extLst>
                  </p:cNvPr>
                  <p:cNvGrpSpPr/>
                  <p:nvPr/>
                </p:nvGrpSpPr>
                <p:grpSpPr>
                  <a:xfrm>
                    <a:off x="2861872" y="2590466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35" name="Straight Arrow Connector 334">
                      <a:extLst>
                        <a:ext uri="{FF2B5EF4-FFF2-40B4-BE49-F238E27FC236}">
                          <a16:creationId xmlns:a16="http://schemas.microsoft.com/office/drawing/2014/main" id="{B7844571-EF73-6648-A4D3-80EC66C25DB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6" name="Straight Arrow Connector 335">
                      <a:extLst>
                        <a:ext uri="{FF2B5EF4-FFF2-40B4-BE49-F238E27FC236}">
                          <a16:creationId xmlns:a16="http://schemas.microsoft.com/office/drawing/2014/main" id="{2BD3BA74-9CD0-6D44-8315-72EBD323E4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7" name="Straight Arrow Connector 336">
                      <a:extLst>
                        <a:ext uri="{FF2B5EF4-FFF2-40B4-BE49-F238E27FC236}">
                          <a16:creationId xmlns:a16="http://schemas.microsoft.com/office/drawing/2014/main" id="{F4B74BA3-10DE-AB45-8FE8-F21DCD8D33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8" name="Group 317">
                    <a:extLst>
                      <a:ext uri="{FF2B5EF4-FFF2-40B4-BE49-F238E27FC236}">
                        <a16:creationId xmlns:a16="http://schemas.microsoft.com/office/drawing/2014/main" id="{6C8A0F1B-39E9-A14C-828D-9C9937B4F535}"/>
                      </a:ext>
                    </a:extLst>
                  </p:cNvPr>
                  <p:cNvGrpSpPr/>
                  <p:nvPr/>
                </p:nvGrpSpPr>
                <p:grpSpPr>
                  <a:xfrm>
                    <a:off x="3289034" y="2586699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32" name="Straight Arrow Connector 331">
                      <a:extLst>
                        <a:ext uri="{FF2B5EF4-FFF2-40B4-BE49-F238E27FC236}">
                          <a16:creationId xmlns:a16="http://schemas.microsoft.com/office/drawing/2014/main" id="{AA702918-392D-6C44-A62E-4309AC629E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3" name="Straight Arrow Connector 332">
                      <a:extLst>
                        <a:ext uri="{FF2B5EF4-FFF2-40B4-BE49-F238E27FC236}">
                          <a16:creationId xmlns:a16="http://schemas.microsoft.com/office/drawing/2014/main" id="{3B6D086D-A702-1846-8394-58A0FE303A9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Straight Arrow Connector 333">
                      <a:extLst>
                        <a:ext uri="{FF2B5EF4-FFF2-40B4-BE49-F238E27FC236}">
                          <a16:creationId xmlns:a16="http://schemas.microsoft.com/office/drawing/2014/main" id="{CA2165DC-2DB2-F742-BDBB-4A4EEB2418B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9" name="Group 318">
                    <a:extLst>
                      <a:ext uri="{FF2B5EF4-FFF2-40B4-BE49-F238E27FC236}">
                        <a16:creationId xmlns:a16="http://schemas.microsoft.com/office/drawing/2014/main" id="{D28DAE0F-8A8D-DA49-B64C-E9094B99A59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771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29" name="Straight Arrow Connector 328">
                      <a:extLst>
                        <a:ext uri="{FF2B5EF4-FFF2-40B4-BE49-F238E27FC236}">
                          <a16:creationId xmlns:a16="http://schemas.microsoft.com/office/drawing/2014/main" id="{BCE17D87-8C66-AF46-A4AD-1E9263E042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0" name="Straight Arrow Connector 329">
                      <a:extLst>
                        <a:ext uri="{FF2B5EF4-FFF2-40B4-BE49-F238E27FC236}">
                          <a16:creationId xmlns:a16="http://schemas.microsoft.com/office/drawing/2014/main" id="{20F384E7-6FE3-8A48-95D4-C5DEBE8560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1" name="Straight Arrow Connector 330">
                      <a:extLst>
                        <a:ext uri="{FF2B5EF4-FFF2-40B4-BE49-F238E27FC236}">
                          <a16:creationId xmlns:a16="http://schemas.microsoft.com/office/drawing/2014/main" id="{BA330824-CF68-6B48-B03B-C686793BE1B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53F72B09-322E-5648-BD35-12A8FD0077CD}"/>
                      </a:ext>
                    </a:extLst>
                  </p:cNvPr>
                  <p:cNvSpPr/>
                  <p:nvPr/>
                </p:nvSpPr>
                <p:spPr>
                  <a:xfrm>
                    <a:off x="1492351" y="2357749"/>
                    <a:ext cx="2595161" cy="216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321" name="Group 320">
                    <a:extLst>
                      <a:ext uri="{FF2B5EF4-FFF2-40B4-BE49-F238E27FC236}">
                        <a16:creationId xmlns:a16="http://schemas.microsoft.com/office/drawing/2014/main" id="{23C30475-4189-094B-8EE7-E8AB74572FCD}"/>
                      </a:ext>
                    </a:extLst>
                  </p:cNvPr>
                  <p:cNvGrpSpPr/>
                  <p:nvPr/>
                </p:nvGrpSpPr>
                <p:grpSpPr>
                  <a:xfrm>
                    <a:off x="15721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26" name="Straight Arrow Connector 325">
                      <a:extLst>
                        <a:ext uri="{FF2B5EF4-FFF2-40B4-BE49-F238E27FC236}">
                          <a16:creationId xmlns:a16="http://schemas.microsoft.com/office/drawing/2014/main" id="{E8668459-7747-1747-B2C4-78A68E44202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7" name="Straight Arrow Connector 326">
                      <a:extLst>
                        <a:ext uri="{FF2B5EF4-FFF2-40B4-BE49-F238E27FC236}">
                          <a16:creationId xmlns:a16="http://schemas.microsoft.com/office/drawing/2014/main" id="{95034AA8-8EF7-7B43-9A87-F4887B4BC3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Straight Arrow Connector 327">
                      <a:extLst>
                        <a:ext uri="{FF2B5EF4-FFF2-40B4-BE49-F238E27FC236}">
                          <a16:creationId xmlns:a16="http://schemas.microsoft.com/office/drawing/2014/main" id="{63BCD2A4-0000-5247-8738-FFAD2739E63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2" name="Group 321">
                    <a:extLst>
                      <a:ext uri="{FF2B5EF4-FFF2-40B4-BE49-F238E27FC236}">
                        <a16:creationId xmlns:a16="http://schemas.microsoft.com/office/drawing/2014/main" id="{5D7FA259-5709-3D48-9920-CFB9DE687009}"/>
                      </a:ext>
                    </a:extLst>
                  </p:cNvPr>
                  <p:cNvGrpSpPr/>
                  <p:nvPr/>
                </p:nvGrpSpPr>
                <p:grpSpPr>
                  <a:xfrm>
                    <a:off x="3705746" y="2586695"/>
                    <a:ext cx="285743" cy="141677"/>
                    <a:chOff x="7289686" y="4938323"/>
                    <a:chExt cx="285743" cy="141677"/>
                  </a:xfrm>
                </p:grpSpPr>
                <p:cxnSp>
                  <p:nvCxnSpPr>
                    <p:cNvPr id="323" name="Straight Arrow Connector 322">
                      <a:extLst>
                        <a:ext uri="{FF2B5EF4-FFF2-40B4-BE49-F238E27FC236}">
                          <a16:creationId xmlns:a16="http://schemas.microsoft.com/office/drawing/2014/main" id="{DA54CA87-A147-EB4F-927D-8ACBAD1D9AD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35736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Straight Arrow Connector 323">
                      <a:extLst>
                        <a:ext uri="{FF2B5EF4-FFF2-40B4-BE49-F238E27FC236}">
                          <a16:creationId xmlns:a16="http://schemas.microsoft.com/office/drawing/2014/main" id="{CC173105-786A-6A40-A10B-7103009358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75429" y="4938327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" name="Straight Arrow Connector 324">
                      <a:extLst>
                        <a:ext uri="{FF2B5EF4-FFF2-40B4-BE49-F238E27FC236}">
                          <a16:creationId xmlns:a16="http://schemas.microsoft.com/office/drawing/2014/main" id="{0283FCAA-B58C-1D49-B296-DC21923983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89686" y="4938323"/>
                      <a:ext cx="0" cy="141673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triangle" w="sm" len="me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D8EF4F45-C7EA-B747-BFE2-DFBCDC6EEBAB}"/>
                  </a:ext>
                </a:extLst>
              </p:cNvPr>
              <p:cNvGrpSpPr/>
              <p:nvPr/>
            </p:nvGrpSpPr>
            <p:grpSpPr>
              <a:xfrm>
                <a:off x="6285866" y="3725428"/>
                <a:ext cx="615038" cy="497735"/>
                <a:chOff x="6285866" y="3725428"/>
                <a:chExt cx="615038" cy="497735"/>
              </a:xfrm>
            </p:grpSpPr>
            <p:cxnSp>
              <p:nvCxnSpPr>
                <p:cNvPr id="309" name="Straight Arrow Connector 308">
                  <a:extLst>
                    <a:ext uri="{FF2B5EF4-FFF2-40B4-BE49-F238E27FC236}">
                      <a16:creationId xmlns:a16="http://schemas.microsoft.com/office/drawing/2014/main" id="{E7B7E6A2-A878-784D-A933-94730AE7F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5866" y="4201710"/>
                  <a:ext cx="615038" cy="0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Arrow Connector 309">
                  <a:extLst>
                    <a:ext uri="{FF2B5EF4-FFF2-40B4-BE49-F238E27FC236}">
                      <a16:creationId xmlns:a16="http://schemas.microsoft.com/office/drawing/2014/main" id="{6EDEE60C-CCA1-604B-B4E0-1CF4F04D71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85866" y="3725428"/>
                  <a:ext cx="0" cy="476283"/>
                </a:xfrm>
                <a:prstGeom prst="straightConnector1">
                  <a:avLst/>
                </a:prstGeom>
                <a:ln>
                  <a:solidFill>
                    <a:srgbClr val="5975A5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1" name="Picture 310">
                  <a:extLst>
                    <a:ext uri="{FF2B5EF4-FFF2-40B4-BE49-F238E27FC236}">
                      <a16:creationId xmlns:a16="http://schemas.microsoft.com/office/drawing/2014/main" id="{ECB94FCE-CF3B-A54C-84BD-E82C71228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49437"/>
                <a:stretch/>
              </p:blipFill>
              <p:spPr>
                <a:xfrm>
                  <a:off x="6385057" y="3839459"/>
                  <a:ext cx="358211" cy="362245"/>
                </a:xfrm>
                <a:prstGeom prst="rect">
                  <a:avLst/>
                </a:prstGeom>
              </p:spPr>
            </p:pic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ABEE4A2A-36C3-F944-A235-E95E342C5F9A}"/>
                    </a:ext>
                  </a:extLst>
                </p:cNvPr>
                <p:cNvSpPr/>
                <p:nvPr/>
              </p:nvSpPr>
              <p:spPr>
                <a:xfrm>
                  <a:off x="6718006" y="4177444"/>
                  <a:ext cx="45719" cy="4571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41" name="Down Arrow 340">
              <a:extLst>
                <a:ext uri="{FF2B5EF4-FFF2-40B4-BE49-F238E27FC236}">
                  <a16:creationId xmlns:a16="http://schemas.microsoft.com/office/drawing/2014/main" id="{885FE30C-D42E-6745-BE0A-F95224450CD3}"/>
                </a:ext>
              </a:extLst>
            </p:cNvPr>
            <p:cNvSpPr/>
            <p:nvPr/>
          </p:nvSpPr>
          <p:spPr>
            <a:xfrm>
              <a:off x="8642143" y="3046079"/>
              <a:ext cx="359172" cy="320040"/>
            </a:xfrm>
            <a:prstGeom prst="downArrow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96BDB83-5462-044C-AC3C-AABB6C42D0EF}"/>
                </a:ext>
              </a:extLst>
            </p:cNvPr>
            <p:cNvCxnSpPr/>
            <p:nvPr/>
          </p:nvCxnSpPr>
          <p:spPr>
            <a:xfrm flipV="1">
              <a:off x="8218699" y="4116694"/>
              <a:ext cx="264014" cy="874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21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600">
            <a:extLst>
              <a:ext uri="{FF2B5EF4-FFF2-40B4-BE49-F238E27FC236}">
                <a16:creationId xmlns:a16="http://schemas.microsoft.com/office/drawing/2014/main" id="{22746E87-08A8-2944-909E-6060F02D4BA1}"/>
              </a:ext>
            </a:extLst>
          </p:cNvPr>
          <p:cNvGrpSpPr/>
          <p:nvPr/>
        </p:nvGrpSpPr>
        <p:grpSpPr>
          <a:xfrm>
            <a:off x="6707477" y="3203641"/>
            <a:ext cx="4702694" cy="1489962"/>
            <a:chOff x="6526212" y="3199155"/>
            <a:chExt cx="5652192" cy="1790793"/>
          </a:xfrm>
        </p:grpSpPr>
        <p:grpSp>
          <p:nvGrpSpPr>
            <p:cNvPr id="602" name="Group 601">
              <a:extLst>
                <a:ext uri="{FF2B5EF4-FFF2-40B4-BE49-F238E27FC236}">
                  <a16:creationId xmlns:a16="http://schemas.microsoft.com/office/drawing/2014/main" id="{BCB9CA43-B02A-B745-80D9-09854AAA558D}"/>
                </a:ext>
              </a:extLst>
            </p:cNvPr>
            <p:cNvGrpSpPr/>
            <p:nvPr/>
          </p:nvGrpSpPr>
          <p:grpSpPr>
            <a:xfrm>
              <a:off x="6526212" y="3199155"/>
              <a:ext cx="5652192" cy="1790793"/>
              <a:chOff x="6526212" y="3199155"/>
              <a:chExt cx="5652192" cy="1790793"/>
            </a:xfrm>
          </p:grpSpPr>
          <p:pic>
            <p:nvPicPr>
              <p:cNvPr id="608" name="Picture 607">
                <a:extLst>
                  <a:ext uri="{FF2B5EF4-FFF2-40B4-BE49-F238E27FC236}">
                    <a16:creationId xmlns:a16="http://schemas.microsoft.com/office/drawing/2014/main" id="{AC54F856-179A-2D4D-8020-6E6EE2877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6212" y="3199155"/>
                <a:ext cx="5652192" cy="1790793"/>
              </a:xfrm>
              <a:prstGeom prst="rect">
                <a:avLst/>
              </a:prstGeom>
            </p:spPr>
          </p:pic>
          <p:sp>
            <p:nvSpPr>
              <p:cNvPr id="609" name="Trapezoid 608">
                <a:extLst>
                  <a:ext uri="{FF2B5EF4-FFF2-40B4-BE49-F238E27FC236}">
                    <a16:creationId xmlns:a16="http://schemas.microsoft.com/office/drawing/2014/main" id="{9BFA2401-86BD-0D49-A2E3-F331CBD18869}"/>
                  </a:ext>
                </a:extLst>
              </p:cNvPr>
              <p:cNvSpPr/>
              <p:nvPr/>
            </p:nvSpPr>
            <p:spPr>
              <a:xfrm>
                <a:off x="6544685" y="4155683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601EC018-60D4-AD4D-8620-5809F4242B1A}"/>
                  </a:ext>
                </a:extLst>
              </p:cNvPr>
              <p:cNvGrpSpPr/>
              <p:nvPr/>
            </p:nvGrpSpPr>
            <p:grpSpPr>
              <a:xfrm>
                <a:off x="7687701" y="3649008"/>
                <a:ext cx="2643595" cy="384191"/>
                <a:chOff x="1548997" y="5351649"/>
                <a:chExt cx="2595161" cy="374394"/>
              </a:xfrm>
            </p:grpSpPr>
            <p:grpSp>
              <p:nvGrpSpPr>
                <p:cNvPr id="611" name="Group 610">
                  <a:extLst>
                    <a:ext uri="{FF2B5EF4-FFF2-40B4-BE49-F238E27FC236}">
                      <a16:creationId xmlns:a16="http://schemas.microsoft.com/office/drawing/2014/main" id="{41DEB1AA-17F6-3447-B4E1-748FE2CAB0D5}"/>
                    </a:ext>
                  </a:extLst>
                </p:cNvPr>
                <p:cNvGrpSpPr/>
                <p:nvPr/>
              </p:nvGrpSpPr>
              <p:grpSpPr>
                <a:xfrm>
                  <a:off x="1625686" y="5580602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625" name="Straight Arrow Connector 624">
                    <a:extLst>
                      <a:ext uri="{FF2B5EF4-FFF2-40B4-BE49-F238E27FC236}">
                        <a16:creationId xmlns:a16="http://schemas.microsoft.com/office/drawing/2014/main" id="{B15D9F3F-A08F-004C-87A7-E6591D2DD95F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6" name="Straight Arrow Connector 625">
                    <a:extLst>
                      <a:ext uri="{FF2B5EF4-FFF2-40B4-BE49-F238E27FC236}">
                        <a16:creationId xmlns:a16="http://schemas.microsoft.com/office/drawing/2014/main" id="{4F806DC4-BE04-8146-97A1-46FE1E9F4C45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7" name="Straight Arrow Connector 626">
                    <a:extLst>
                      <a:ext uri="{FF2B5EF4-FFF2-40B4-BE49-F238E27FC236}">
                        <a16:creationId xmlns:a16="http://schemas.microsoft.com/office/drawing/2014/main" id="{FEC98899-1ACC-CE4E-9C96-8A467AFBA01F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2" name="Group 611">
                  <a:extLst>
                    <a:ext uri="{FF2B5EF4-FFF2-40B4-BE49-F238E27FC236}">
                      <a16:creationId xmlns:a16="http://schemas.microsoft.com/office/drawing/2014/main" id="{5510579D-464A-A84E-AC47-E45099DBF7C5}"/>
                    </a:ext>
                  </a:extLst>
                </p:cNvPr>
                <p:cNvGrpSpPr/>
                <p:nvPr/>
              </p:nvGrpSpPr>
              <p:grpSpPr>
                <a:xfrm>
                  <a:off x="3766243" y="5584366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622" name="Straight Arrow Connector 621">
                    <a:extLst>
                      <a:ext uri="{FF2B5EF4-FFF2-40B4-BE49-F238E27FC236}">
                        <a16:creationId xmlns:a16="http://schemas.microsoft.com/office/drawing/2014/main" id="{B2B4FD38-6447-CC40-B2E0-B6E6E25452E9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Straight Arrow Connector 622">
                    <a:extLst>
                      <a:ext uri="{FF2B5EF4-FFF2-40B4-BE49-F238E27FC236}">
                        <a16:creationId xmlns:a16="http://schemas.microsoft.com/office/drawing/2014/main" id="{D51E508B-69DE-BF45-BF5B-C8F2098F5362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4" name="Straight Arrow Connector 623">
                    <a:extLst>
                      <a:ext uri="{FF2B5EF4-FFF2-40B4-BE49-F238E27FC236}">
                        <a16:creationId xmlns:a16="http://schemas.microsoft.com/office/drawing/2014/main" id="{42907FD0-EEC6-EF4D-BA34-3268361CD3C8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3" name="Group 612">
                  <a:extLst>
                    <a:ext uri="{FF2B5EF4-FFF2-40B4-BE49-F238E27FC236}">
                      <a16:creationId xmlns:a16="http://schemas.microsoft.com/office/drawing/2014/main" id="{7B26329F-B511-8343-937E-CF6E4D75240C}"/>
                    </a:ext>
                  </a:extLst>
                </p:cNvPr>
                <p:cNvGrpSpPr/>
                <p:nvPr/>
              </p:nvGrpSpPr>
              <p:grpSpPr>
                <a:xfrm>
                  <a:off x="3345680" y="5580599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34A80B8-D62C-A144-9703-95A2A4DE5BDE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Arrow Connector 619">
                    <a:extLst>
                      <a:ext uri="{FF2B5EF4-FFF2-40B4-BE49-F238E27FC236}">
                        <a16:creationId xmlns:a16="http://schemas.microsoft.com/office/drawing/2014/main" id="{C7078CF8-1842-AF4B-8883-133DE45263A6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Straight Arrow Connector 620">
                    <a:extLst>
                      <a:ext uri="{FF2B5EF4-FFF2-40B4-BE49-F238E27FC236}">
                        <a16:creationId xmlns:a16="http://schemas.microsoft.com/office/drawing/2014/main" id="{F1E9F86D-3B1F-434A-8058-FD5359F4E64E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4" name="Group 613">
                  <a:extLst>
                    <a:ext uri="{FF2B5EF4-FFF2-40B4-BE49-F238E27FC236}">
                      <a16:creationId xmlns:a16="http://schemas.microsoft.com/office/drawing/2014/main" id="{A00B5F19-A524-4043-8764-ADEE1F546DC3}"/>
                    </a:ext>
                  </a:extLst>
                </p:cNvPr>
                <p:cNvGrpSpPr/>
                <p:nvPr/>
              </p:nvGrpSpPr>
              <p:grpSpPr>
                <a:xfrm>
                  <a:off x="2057417" y="5580595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616" name="Straight Arrow Connector 615">
                    <a:extLst>
                      <a:ext uri="{FF2B5EF4-FFF2-40B4-BE49-F238E27FC236}">
                        <a16:creationId xmlns:a16="http://schemas.microsoft.com/office/drawing/2014/main" id="{3AD8FD83-B0B0-2E47-8983-14245FEFCB10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Straight Arrow Connector 616">
                    <a:extLst>
                      <a:ext uri="{FF2B5EF4-FFF2-40B4-BE49-F238E27FC236}">
                        <a16:creationId xmlns:a16="http://schemas.microsoft.com/office/drawing/2014/main" id="{DE81056F-A18F-5547-829E-DC72D38AC6FF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Straight Arrow Connector 617">
                    <a:extLst>
                      <a:ext uri="{FF2B5EF4-FFF2-40B4-BE49-F238E27FC236}">
                        <a16:creationId xmlns:a16="http://schemas.microsoft.com/office/drawing/2014/main" id="{80A77219-34BE-B249-857E-E035FF40BCE1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E71A9E23-DAB9-8043-8E14-DE161170A95A}"/>
                    </a:ext>
                  </a:extLst>
                </p:cNvPr>
                <p:cNvSpPr/>
                <p:nvPr/>
              </p:nvSpPr>
              <p:spPr>
                <a:xfrm>
                  <a:off x="1548997" y="5351649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9E052420-70D7-5C42-A1AA-DC6FF0556640}"/>
                </a:ext>
              </a:extLst>
            </p:cNvPr>
            <p:cNvGrpSpPr/>
            <p:nvPr/>
          </p:nvGrpSpPr>
          <p:grpSpPr>
            <a:xfrm>
              <a:off x="6791364" y="3393976"/>
              <a:ext cx="615038" cy="497735"/>
              <a:chOff x="6285866" y="3725428"/>
              <a:chExt cx="615038" cy="497735"/>
            </a:xfrm>
          </p:grpSpPr>
          <p:cxnSp>
            <p:nvCxnSpPr>
              <p:cNvPr id="604" name="Straight Arrow Connector 603">
                <a:extLst>
                  <a:ext uri="{FF2B5EF4-FFF2-40B4-BE49-F238E27FC236}">
                    <a16:creationId xmlns:a16="http://schemas.microsoft.com/office/drawing/2014/main" id="{37AA5C67-62A1-744C-9062-00F29D391A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5866" y="4201710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>
                <a:extLst>
                  <a:ext uri="{FF2B5EF4-FFF2-40B4-BE49-F238E27FC236}">
                    <a16:creationId xmlns:a16="http://schemas.microsoft.com/office/drawing/2014/main" id="{77CC7D83-4C2A-6844-BBE6-DE8495F499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85866" y="3725428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6" name="Picture 605">
                <a:extLst>
                  <a:ext uri="{FF2B5EF4-FFF2-40B4-BE49-F238E27FC236}">
                    <a16:creationId xmlns:a16="http://schemas.microsoft.com/office/drawing/2014/main" id="{AB667BB2-D518-DC41-AD2A-4C57A4A1D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6385057" y="3839459"/>
                <a:ext cx="358211" cy="362245"/>
              </a:xfrm>
              <a:prstGeom prst="rect">
                <a:avLst/>
              </a:prstGeom>
            </p:spPr>
          </p:pic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9188739D-B754-6C43-951A-3EDF0D8E97F4}"/>
                  </a:ext>
                </a:extLst>
              </p:cNvPr>
              <p:cNvSpPr/>
              <p:nvPr/>
            </p:nvSpPr>
            <p:spPr>
              <a:xfrm>
                <a:off x="6718006" y="4177444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32027E7-DCAB-BC40-9B93-224EEB7E1D32}"/>
              </a:ext>
            </a:extLst>
          </p:cNvPr>
          <p:cNvCxnSpPr/>
          <p:nvPr/>
        </p:nvCxnSpPr>
        <p:spPr>
          <a:xfrm flipV="1">
            <a:off x="7951167" y="4151776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3F1ABE5E-736C-4649-A9E5-DEDCD5F1888A}"/>
              </a:ext>
            </a:extLst>
          </p:cNvPr>
          <p:cNvGrpSpPr/>
          <p:nvPr/>
        </p:nvGrpSpPr>
        <p:grpSpPr>
          <a:xfrm>
            <a:off x="6630400" y="1599161"/>
            <a:ext cx="4703895" cy="1491950"/>
            <a:chOff x="6495654" y="704874"/>
            <a:chExt cx="5646099" cy="1790792"/>
          </a:xfrm>
        </p:grpSpPr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5B00E514-8519-9B4B-A665-06C71EECAD20}"/>
                </a:ext>
              </a:extLst>
            </p:cNvPr>
            <p:cNvGrpSpPr/>
            <p:nvPr/>
          </p:nvGrpSpPr>
          <p:grpSpPr>
            <a:xfrm>
              <a:off x="6495654" y="704874"/>
              <a:ext cx="5646099" cy="1790792"/>
              <a:chOff x="6495654" y="704874"/>
              <a:chExt cx="5646099" cy="1790792"/>
            </a:xfrm>
          </p:grpSpPr>
          <p:pic>
            <p:nvPicPr>
              <p:cNvPr id="581" name="Picture 580">
                <a:extLst>
                  <a:ext uri="{FF2B5EF4-FFF2-40B4-BE49-F238E27FC236}">
                    <a16:creationId xmlns:a16="http://schemas.microsoft.com/office/drawing/2014/main" id="{9EF1AD6E-564E-324E-9B33-6480D7983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5654" y="704874"/>
                <a:ext cx="5646099" cy="1790792"/>
              </a:xfrm>
              <a:prstGeom prst="rect">
                <a:avLst/>
              </a:prstGeom>
            </p:spPr>
          </p:pic>
          <p:sp>
            <p:nvSpPr>
              <p:cNvPr id="582" name="Trapezoid 581">
                <a:extLst>
                  <a:ext uri="{FF2B5EF4-FFF2-40B4-BE49-F238E27FC236}">
                    <a16:creationId xmlns:a16="http://schemas.microsoft.com/office/drawing/2014/main" id="{CF894BB2-16BC-6F43-99CF-8DE11CDE6C38}"/>
                  </a:ext>
                </a:extLst>
              </p:cNvPr>
              <p:cNvSpPr/>
              <p:nvPr/>
            </p:nvSpPr>
            <p:spPr>
              <a:xfrm>
                <a:off x="6544685" y="1647766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52A17DA5-E9BD-9848-BD2F-70B5411B8B50}"/>
                  </a:ext>
                </a:extLst>
              </p:cNvPr>
              <p:cNvGrpSpPr/>
              <p:nvPr/>
            </p:nvGrpSpPr>
            <p:grpSpPr>
              <a:xfrm>
                <a:off x="7687701" y="1152603"/>
                <a:ext cx="2643595" cy="384191"/>
                <a:chOff x="1548997" y="5351649"/>
                <a:chExt cx="2595161" cy="374394"/>
              </a:xfrm>
            </p:grpSpPr>
            <p:grpSp>
              <p:nvGrpSpPr>
                <p:cNvPr id="584" name="Group 583">
                  <a:extLst>
                    <a:ext uri="{FF2B5EF4-FFF2-40B4-BE49-F238E27FC236}">
                      <a16:creationId xmlns:a16="http://schemas.microsoft.com/office/drawing/2014/main" id="{E214282B-2106-AB49-8D2C-495A2E99CE3F}"/>
                    </a:ext>
                  </a:extLst>
                </p:cNvPr>
                <p:cNvGrpSpPr/>
                <p:nvPr/>
              </p:nvGrpSpPr>
              <p:grpSpPr>
                <a:xfrm>
                  <a:off x="1625686" y="5580602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598" name="Straight Arrow Connector 597">
                    <a:extLst>
                      <a:ext uri="{FF2B5EF4-FFF2-40B4-BE49-F238E27FC236}">
                        <a16:creationId xmlns:a16="http://schemas.microsoft.com/office/drawing/2014/main" id="{21D3A5AC-8AF6-3445-80F5-9805B9EAAAFB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9" name="Straight Arrow Connector 598">
                    <a:extLst>
                      <a:ext uri="{FF2B5EF4-FFF2-40B4-BE49-F238E27FC236}">
                        <a16:creationId xmlns:a16="http://schemas.microsoft.com/office/drawing/2014/main" id="{C3BB0500-5847-4244-BF64-1511B73FE205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Straight Arrow Connector 599">
                    <a:extLst>
                      <a:ext uri="{FF2B5EF4-FFF2-40B4-BE49-F238E27FC236}">
                        <a16:creationId xmlns:a16="http://schemas.microsoft.com/office/drawing/2014/main" id="{4016C7A3-8954-FC43-9862-87A107FE950E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5" name="Group 584">
                  <a:extLst>
                    <a:ext uri="{FF2B5EF4-FFF2-40B4-BE49-F238E27FC236}">
                      <a16:creationId xmlns:a16="http://schemas.microsoft.com/office/drawing/2014/main" id="{41CD5B90-7B0D-BD42-AB3D-F08671476113}"/>
                    </a:ext>
                  </a:extLst>
                </p:cNvPr>
                <p:cNvGrpSpPr/>
                <p:nvPr/>
              </p:nvGrpSpPr>
              <p:grpSpPr>
                <a:xfrm>
                  <a:off x="3766243" y="5584366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595" name="Straight Arrow Connector 594">
                    <a:extLst>
                      <a:ext uri="{FF2B5EF4-FFF2-40B4-BE49-F238E27FC236}">
                        <a16:creationId xmlns:a16="http://schemas.microsoft.com/office/drawing/2014/main" id="{1A2DA35C-246C-7F4D-896B-C5269018C32B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Straight Arrow Connector 595">
                    <a:extLst>
                      <a:ext uri="{FF2B5EF4-FFF2-40B4-BE49-F238E27FC236}">
                        <a16:creationId xmlns:a16="http://schemas.microsoft.com/office/drawing/2014/main" id="{C750E160-8209-4144-8CCD-E9EE6A6F48B4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Straight Arrow Connector 596">
                    <a:extLst>
                      <a:ext uri="{FF2B5EF4-FFF2-40B4-BE49-F238E27FC236}">
                        <a16:creationId xmlns:a16="http://schemas.microsoft.com/office/drawing/2014/main" id="{CEB680B2-44B1-FD4B-9180-1530CD15821B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6" name="Group 585">
                  <a:extLst>
                    <a:ext uri="{FF2B5EF4-FFF2-40B4-BE49-F238E27FC236}">
                      <a16:creationId xmlns:a16="http://schemas.microsoft.com/office/drawing/2014/main" id="{B2B3F354-1C6D-B74C-B6C5-1C2E142607D2}"/>
                    </a:ext>
                  </a:extLst>
                </p:cNvPr>
                <p:cNvGrpSpPr/>
                <p:nvPr/>
              </p:nvGrpSpPr>
              <p:grpSpPr>
                <a:xfrm>
                  <a:off x="3345680" y="5580599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592" name="Straight Arrow Connector 591">
                    <a:extLst>
                      <a:ext uri="{FF2B5EF4-FFF2-40B4-BE49-F238E27FC236}">
                        <a16:creationId xmlns:a16="http://schemas.microsoft.com/office/drawing/2014/main" id="{504FE094-67F1-B942-A69C-C545FA1F9148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3" name="Straight Arrow Connector 592">
                    <a:extLst>
                      <a:ext uri="{FF2B5EF4-FFF2-40B4-BE49-F238E27FC236}">
                        <a16:creationId xmlns:a16="http://schemas.microsoft.com/office/drawing/2014/main" id="{4513BFB6-55F5-AF41-A226-936A27B42499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4" name="Straight Arrow Connector 593">
                    <a:extLst>
                      <a:ext uri="{FF2B5EF4-FFF2-40B4-BE49-F238E27FC236}">
                        <a16:creationId xmlns:a16="http://schemas.microsoft.com/office/drawing/2014/main" id="{26942E43-533A-B74B-9E77-33DDE716E82E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7" name="Group 586">
                  <a:extLst>
                    <a:ext uri="{FF2B5EF4-FFF2-40B4-BE49-F238E27FC236}">
                      <a16:creationId xmlns:a16="http://schemas.microsoft.com/office/drawing/2014/main" id="{FC0B6A47-F542-4345-82C0-D479916BB296}"/>
                    </a:ext>
                  </a:extLst>
                </p:cNvPr>
                <p:cNvGrpSpPr/>
                <p:nvPr/>
              </p:nvGrpSpPr>
              <p:grpSpPr>
                <a:xfrm>
                  <a:off x="2057417" y="5580595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589" name="Straight Arrow Connector 588">
                    <a:extLst>
                      <a:ext uri="{FF2B5EF4-FFF2-40B4-BE49-F238E27FC236}">
                        <a16:creationId xmlns:a16="http://schemas.microsoft.com/office/drawing/2014/main" id="{118B8AF2-4F33-8148-9606-69BCBC033874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Straight Arrow Connector 589">
                    <a:extLst>
                      <a:ext uri="{FF2B5EF4-FFF2-40B4-BE49-F238E27FC236}">
                        <a16:creationId xmlns:a16="http://schemas.microsoft.com/office/drawing/2014/main" id="{16BD9F38-4A2B-DC44-8A6F-1687201C8826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1" name="Straight Arrow Connector 590">
                    <a:extLst>
                      <a:ext uri="{FF2B5EF4-FFF2-40B4-BE49-F238E27FC236}">
                        <a16:creationId xmlns:a16="http://schemas.microsoft.com/office/drawing/2014/main" id="{B31B9EEE-5CEF-EF42-AC64-FF6D74FFCE8E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DA6FD9CD-F14C-2B44-9D27-6907CDF34D65}"/>
                    </a:ext>
                  </a:extLst>
                </p:cNvPr>
                <p:cNvSpPr/>
                <p:nvPr/>
              </p:nvSpPr>
              <p:spPr>
                <a:xfrm>
                  <a:off x="1548997" y="5351649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3B59C7DC-D53A-EB43-AEC4-15C608D10014}"/>
                </a:ext>
              </a:extLst>
            </p:cNvPr>
            <p:cNvGrpSpPr/>
            <p:nvPr/>
          </p:nvGrpSpPr>
          <p:grpSpPr>
            <a:xfrm>
              <a:off x="6728023" y="897583"/>
              <a:ext cx="615038" cy="476283"/>
              <a:chOff x="6343070" y="1022140"/>
              <a:chExt cx="615038" cy="476283"/>
            </a:xfrm>
          </p:grpSpPr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56D0752-BF3F-C445-9A2C-9681CA74BE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3070" y="1498422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Arrow Connector 577">
                <a:extLst>
                  <a:ext uri="{FF2B5EF4-FFF2-40B4-BE49-F238E27FC236}">
                    <a16:creationId xmlns:a16="http://schemas.microsoft.com/office/drawing/2014/main" id="{AD073289-8993-8542-9F62-82996B3FA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3070" y="1022140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79" name="Picture 578">
                <a:extLst>
                  <a:ext uri="{FF2B5EF4-FFF2-40B4-BE49-F238E27FC236}">
                    <a16:creationId xmlns:a16="http://schemas.microsoft.com/office/drawing/2014/main" id="{3897E406-38F8-DF43-A81C-D3BF82C451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6442261" y="1136171"/>
                <a:ext cx="358211" cy="362245"/>
              </a:xfrm>
              <a:prstGeom prst="rect">
                <a:avLst/>
              </a:prstGeom>
            </p:spPr>
          </p:pic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4F856F9C-2853-2848-B4F3-A6491108930F}"/>
                  </a:ext>
                </a:extLst>
              </p:cNvPr>
              <p:cNvSpPr/>
              <p:nvPr/>
            </p:nvSpPr>
            <p:spPr>
              <a:xfrm>
                <a:off x="6741621" y="1271242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7FEE76-77E7-A948-AE65-11D76CE2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B9E2B-A172-5246-8A82-12E3A5B0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570" name="Down Arrow 569">
            <a:extLst>
              <a:ext uri="{FF2B5EF4-FFF2-40B4-BE49-F238E27FC236}">
                <a16:creationId xmlns:a16="http://schemas.microsoft.com/office/drawing/2014/main" id="{9295DB4D-A17C-7F46-91BD-603439684A33}"/>
              </a:ext>
            </a:extLst>
          </p:cNvPr>
          <p:cNvSpPr/>
          <p:nvPr/>
        </p:nvSpPr>
        <p:spPr>
          <a:xfrm>
            <a:off x="5254322" y="1852337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FB1E9DCF-F7CB-9340-8307-F1A5316FF4A6}"/>
              </a:ext>
            </a:extLst>
          </p:cNvPr>
          <p:cNvSpPr txBox="1"/>
          <p:nvPr/>
        </p:nvSpPr>
        <p:spPr>
          <a:xfrm>
            <a:off x="7356602" y="4968698"/>
            <a:ext cx="31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srgbClr val="12284A"/>
                </a:solidFill>
              </a:rPr>
              <a:t>Lack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of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Center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Support</a:t>
            </a:r>
            <a:endParaRPr lang="zh-CN" altLang="en-US" sz="2400" u="sng" dirty="0">
              <a:solidFill>
                <a:srgbClr val="12284A"/>
              </a:solidFill>
            </a:endParaRPr>
          </a:p>
        </p:txBody>
      </p:sp>
      <p:cxnSp>
        <p:nvCxnSpPr>
          <p:cNvPr id="572" name="Straight Arrow Connector 571">
            <a:extLst>
              <a:ext uri="{FF2B5EF4-FFF2-40B4-BE49-F238E27FC236}">
                <a16:creationId xmlns:a16="http://schemas.microsoft.com/office/drawing/2014/main" id="{86237ED3-09C0-1F48-BE04-9F747365BD1A}"/>
              </a:ext>
            </a:extLst>
          </p:cNvPr>
          <p:cNvCxnSpPr/>
          <p:nvPr/>
        </p:nvCxnSpPr>
        <p:spPr>
          <a:xfrm flipV="1">
            <a:off x="4417361" y="1325844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Arrow Connector 572">
            <a:extLst>
              <a:ext uri="{FF2B5EF4-FFF2-40B4-BE49-F238E27FC236}">
                <a16:creationId xmlns:a16="http://schemas.microsoft.com/office/drawing/2014/main" id="{3243425A-C849-F44B-A417-D42E39395319}"/>
              </a:ext>
            </a:extLst>
          </p:cNvPr>
          <p:cNvCxnSpPr/>
          <p:nvPr/>
        </p:nvCxnSpPr>
        <p:spPr>
          <a:xfrm flipV="1">
            <a:off x="4419487" y="3042129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3" name="Title 1">
            <a:extLst>
              <a:ext uri="{FF2B5EF4-FFF2-40B4-BE49-F238E27FC236}">
                <a16:creationId xmlns:a16="http://schemas.microsoft.com/office/drawing/2014/main" id="{AB4E02A6-BA0D-F843-8B4E-8797F4F801C8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CONTACT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FORCE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NETWORK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DEVELOPMENT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C71E30F-9C97-0A49-99FE-90088C62AA3D}"/>
              </a:ext>
            </a:extLst>
          </p:cNvPr>
          <p:cNvGrpSpPr>
            <a:grpSpLocks noChangeAspect="1"/>
          </p:cNvGrpSpPr>
          <p:nvPr/>
        </p:nvGrpSpPr>
        <p:grpSpPr>
          <a:xfrm>
            <a:off x="779585" y="1105216"/>
            <a:ext cx="4745832" cy="1645920"/>
            <a:chOff x="127952" y="29042"/>
            <a:chExt cx="5605315" cy="19440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3FB6E19-7D91-424B-8BD0-8AC2DC8A1A14}"/>
                </a:ext>
              </a:extLst>
            </p:cNvPr>
            <p:cNvGrpSpPr/>
            <p:nvPr/>
          </p:nvGrpSpPr>
          <p:grpSpPr>
            <a:xfrm>
              <a:off x="127952" y="29042"/>
              <a:ext cx="5605315" cy="1944000"/>
              <a:chOff x="127952" y="29042"/>
              <a:chExt cx="5605315" cy="1944000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80149A8D-FFD3-B74A-877C-DA3C584BF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820" y="29042"/>
                <a:ext cx="5565447" cy="1944000"/>
              </a:xfrm>
              <a:prstGeom prst="rect">
                <a:avLst/>
              </a:prstGeom>
            </p:spPr>
          </p:pic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3B3B307-61A3-BC4D-ADE1-D71ED53270FD}"/>
                  </a:ext>
                </a:extLst>
              </p:cNvPr>
              <p:cNvGrpSpPr/>
              <p:nvPr/>
            </p:nvGrpSpPr>
            <p:grpSpPr>
              <a:xfrm>
                <a:off x="1309068" y="576388"/>
                <a:ext cx="2643595" cy="384191"/>
                <a:chOff x="1548997" y="5351649"/>
                <a:chExt cx="2595161" cy="374394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D1E04A83-9E90-0A4B-A57D-88831FE679EA}"/>
                    </a:ext>
                  </a:extLst>
                </p:cNvPr>
                <p:cNvGrpSpPr/>
                <p:nvPr/>
              </p:nvGrpSpPr>
              <p:grpSpPr>
                <a:xfrm>
                  <a:off x="1625686" y="5580602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id="{34F9C047-15D5-2743-B634-E602D85DD109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EAEB8E6F-83EC-4B44-A66D-BDB9ECBB34EB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F6BA612B-4397-CB46-BB73-8FC63AC893DA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BBF1691-225B-E24B-AE90-5BA10C9142BA}"/>
                    </a:ext>
                  </a:extLst>
                </p:cNvPr>
                <p:cNvGrpSpPr/>
                <p:nvPr/>
              </p:nvGrpSpPr>
              <p:grpSpPr>
                <a:xfrm>
                  <a:off x="3766243" y="5584366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24A178C7-B5AE-904D-8AD9-4E4815674AC5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DD44D853-458A-E94B-A5E4-42B9A2E26CC6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C6875260-4E42-5940-A7A0-CB0975F17AC9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F9CB915A-4F7D-4E4F-9CD4-FFDF010AEC04}"/>
                    </a:ext>
                  </a:extLst>
                </p:cNvPr>
                <p:cNvGrpSpPr/>
                <p:nvPr/>
              </p:nvGrpSpPr>
              <p:grpSpPr>
                <a:xfrm>
                  <a:off x="3345680" y="5580599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E14FF0C9-09BA-C949-AEAA-D98031970E88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212C01C0-9A81-4A43-8094-82742AC05BB9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Arrow Connector 157">
                    <a:extLst>
                      <a:ext uri="{FF2B5EF4-FFF2-40B4-BE49-F238E27FC236}">
                        <a16:creationId xmlns:a16="http://schemas.microsoft.com/office/drawing/2014/main" id="{FE385321-F8F7-C44A-A5B8-D023006EC03C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02C6944F-128C-6F46-87A2-F21253720086}"/>
                    </a:ext>
                  </a:extLst>
                </p:cNvPr>
                <p:cNvGrpSpPr/>
                <p:nvPr/>
              </p:nvGrpSpPr>
              <p:grpSpPr>
                <a:xfrm>
                  <a:off x="2057417" y="5580595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F3100610-DD39-6645-8290-A696CC87CCC3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F7BE040F-2ABD-BB4D-9AE7-491CC9F6959B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290046ED-C117-2F4C-ABA9-0AD54E2EE328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44ACB75D-732F-ED4B-A355-A47C0333067E}"/>
                    </a:ext>
                  </a:extLst>
                </p:cNvPr>
                <p:cNvSpPr/>
                <p:nvPr/>
              </p:nvSpPr>
              <p:spPr>
                <a:xfrm>
                  <a:off x="1548997" y="5351649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0D2A0D57-DF50-3142-B6AB-FA10A818DAC3}"/>
                  </a:ext>
                </a:extLst>
              </p:cNvPr>
              <p:cNvSpPr/>
              <p:nvPr/>
            </p:nvSpPr>
            <p:spPr>
              <a:xfrm>
                <a:off x="127952" y="1063397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3E864B5-B416-1849-AE3F-DE6E52818061}"/>
                </a:ext>
              </a:extLst>
            </p:cNvPr>
            <p:cNvGrpSpPr/>
            <p:nvPr/>
          </p:nvGrpSpPr>
          <p:grpSpPr>
            <a:xfrm>
              <a:off x="293487" y="388108"/>
              <a:ext cx="615038" cy="495907"/>
              <a:chOff x="365863" y="357105"/>
              <a:chExt cx="615038" cy="495907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8C721A9D-E0AC-EE44-8908-7F8E1247E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63" y="833387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4E412B35-1705-F143-994E-0B50EBB2ED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863" y="357105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9C3C1BF2-2D28-7642-A6CF-DA706E22F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65054" y="471136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2CF60B5-A092-2943-8176-9CB31BDD9E75}"/>
                  </a:ext>
                </a:extLst>
              </p:cNvPr>
              <p:cNvSpPr/>
              <p:nvPr/>
            </p:nvSpPr>
            <p:spPr>
              <a:xfrm>
                <a:off x="451113" y="807293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F9BF9C7-EBB8-FA45-B8AE-A90648E563F7}"/>
              </a:ext>
            </a:extLst>
          </p:cNvPr>
          <p:cNvGrpSpPr>
            <a:grpSpLocks noChangeAspect="1"/>
          </p:cNvGrpSpPr>
          <p:nvPr/>
        </p:nvGrpSpPr>
        <p:grpSpPr>
          <a:xfrm>
            <a:off x="876541" y="2685033"/>
            <a:ext cx="4664074" cy="1591677"/>
            <a:chOff x="137204" y="2195414"/>
            <a:chExt cx="5590992" cy="190800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3025635-98B6-2943-AD14-68B8CED36B47}"/>
                </a:ext>
              </a:extLst>
            </p:cNvPr>
            <p:cNvGrpSpPr/>
            <p:nvPr/>
          </p:nvGrpSpPr>
          <p:grpSpPr>
            <a:xfrm>
              <a:off x="137204" y="2195414"/>
              <a:ext cx="5590992" cy="1908000"/>
              <a:chOff x="137204" y="2195414"/>
              <a:chExt cx="5590992" cy="1908000"/>
            </a:xfrm>
          </p:grpSpPr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E8344234-2E45-3941-B906-195F733BB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204" y="2195414"/>
                <a:ext cx="5590992" cy="1908000"/>
              </a:xfrm>
              <a:prstGeom prst="rect">
                <a:avLst/>
              </a:prstGeom>
            </p:spPr>
          </p:pic>
          <p:sp>
            <p:nvSpPr>
              <p:cNvPr id="173" name="Trapezoid 172">
                <a:extLst>
                  <a:ext uri="{FF2B5EF4-FFF2-40B4-BE49-F238E27FC236}">
                    <a16:creationId xmlns:a16="http://schemas.microsoft.com/office/drawing/2014/main" id="{858A3F52-5A42-D84F-9F63-81194701538F}"/>
                  </a:ext>
                </a:extLst>
              </p:cNvPr>
              <p:cNvSpPr/>
              <p:nvPr/>
            </p:nvSpPr>
            <p:spPr>
              <a:xfrm>
                <a:off x="147002" y="3189040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3A79C681-D566-0444-9C26-D53AB6C0583E}"/>
                  </a:ext>
                </a:extLst>
              </p:cNvPr>
              <p:cNvGrpSpPr/>
              <p:nvPr/>
            </p:nvGrpSpPr>
            <p:grpSpPr>
              <a:xfrm>
                <a:off x="1309067" y="2713858"/>
                <a:ext cx="2643595" cy="384191"/>
                <a:chOff x="1548997" y="5351649"/>
                <a:chExt cx="2595161" cy="374394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D6DC014F-BA4C-BD4B-98B5-25B94DD2AAFE}"/>
                    </a:ext>
                  </a:extLst>
                </p:cNvPr>
                <p:cNvGrpSpPr/>
                <p:nvPr/>
              </p:nvGrpSpPr>
              <p:grpSpPr>
                <a:xfrm>
                  <a:off x="1625686" y="5580602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D896A1D6-673F-894F-A62D-BE66EA021D0E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Arrow Connector 189">
                    <a:extLst>
                      <a:ext uri="{FF2B5EF4-FFF2-40B4-BE49-F238E27FC236}">
                        <a16:creationId xmlns:a16="http://schemas.microsoft.com/office/drawing/2014/main" id="{C5F291C4-E9C6-6B4F-9A0C-F48FF972468F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Arrow Connector 190">
                    <a:extLst>
                      <a:ext uri="{FF2B5EF4-FFF2-40B4-BE49-F238E27FC236}">
                        <a16:creationId xmlns:a16="http://schemas.microsoft.com/office/drawing/2014/main" id="{B1E9A540-EA8A-874F-B417-9D55C6D4C9B8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65C2DA8C-5D01-D04E-9E18-9E5CF3096158}"/>
                    </a:ext>
                  </a:extLst>
                </p:cNvPr>
                <p:cNvGrpSpPr/>
                <p:nvPr/>
              </p:nvGrpSpPr>
              <p:grpSpPr>
                <a:xfrm>
                  <a:off x="3766243" y="5584366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5851B567-408E-1D41-AB42-3BCF16D9C7AB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2F4E3803-712A-B644-9458-7975CF5D2CA8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Arrow Connector 187">
                    <a:extLst>
                      <a:ext uri="{FF2B5EF4-FFF2-40B4-BE49-F238E27FC236}">
                        <a16:creationId xmlns:a16="http://schemas.microsoft.com/office/drawing/2014/main" id="{C2C86814-5740-DF43-89C8-84B1BDAC9F79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8A2BD341-3709-D849-83D3-A67B25EB37E7}"/>
                    </a:ext>
                  </a:extLst>
                </p:cNvPr>
                <p:cNvGrpSpPr/>
                <p:nvPr/>
              </p:nvGrpSpPr>
              <p:grpSpPr>
                <a:xfrm>
                  <a:off x="3345680" y="5580599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13B95075-C176-744A-95C0-60F25BB813C1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F6E77CEE-A90E-9047-9C88-880491A7A8F9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73B4215E-0636-BE4B-92EF-8EDEC02506AF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D7DCBE36-731D-9B48-9235-1311885A8B3D}"/>
                    </a:ext>
                  </a:extLst>
                </p:cNvPr>
                <p:cNvGrpSpPr/>
                <p:nvPr/>
              </p:nvGrpSpPr>
              <p:grpSpPr>
                <a:xfrm>
                  <a:off x="2057417" y="5580595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30F272DE-5FB3-6A4B-9A74-C1E9156840AC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5D8AC809-A379-9448-904A-E60A20229F3D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136AB1BA-3ED2-BD42-8731-A41ABD097FA2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418B178F-B1CE-7247-B5C8-440CE2B05A2A}"/>
                    </a:ext>
                  </a:extLst>
                </p:cNvPr>
                <p:cNvSpPr/>
                <p:nvPr/>
              </p:nvSpPr>
              <p:spPr>
                <a:xfrm>
                  <a:off x="1548997" y="5351649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A75CB5A-96DF-EA4A-A7B9-6AA01BD8234C}"/>
                </a:ext>
              </a:extLst>
            </p:cNvPr>
            <p:cNvGrpSpPr/>
            <p:nvPr/>
          </p:nvGrpSpPr>
          <p:grpSpPr>
            <a:xfrm>
              <a:off x="345855" y="2454086"/>
              <a:ext cx="615038" cy="476283"/>
              <a:chOff x="351922" y="2500884"/>
              <a:chExt cx="615038" cy="476283"/>
            </a:xfrm>
          </p:grpSpPr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92233F87-24EE-7E4D-BB12-0AC382644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922" y="2977166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6D15D026-EF90-794A-B8A7-432DCF98B7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922" y="2500884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D62CE5C8-FF80-9B4D-A36C-313FFFC78E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51113" y="2614915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52B3F434-011A-0E47-984D-ABE4FAAAFE1A}"/>
                  </a:ext>
                </a:extLst>
              </p:cNvPr>
              <p:cNvSpPr/>
              <p:nvPr/>
            </p:nvSpPr>
            <p:spPr>
              <a:xfrm>
                <a:off x="464550" y="2750318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A7DEF1F-9257-5C4D-8060-B19D7FAB7E17}"/>
              </a:ext>
            </a:extLst>
          </p:cNvPr>
          <p:cNvGrpSpPr>
            <a:grpSpLocks noChangeAspect="1"/>
          </p:cNvGrpSpPr>
          <p:nvPr/>
        </p:nvGrpSpPr>
        <p:grpSpPr>
          <a:xfrm>
            <a:off x="891507" y="4320069"/>
            <a:ext cx="4664073" cy="1479133"/>
            <a:chOff x="57113" y="4253147"/>
            <a:chExt cx="5646814" cy="1790793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3BBBAACF-7846-0343-9769-FA0D2F8D48EA}"/>
                </a:ext>
              </a:extLst>
            </p:cNvPr>
            <p:cNvGrpSpPr/>
            <p:nvPr/>
          </p:nvGrpSpPr>
          <p:grpSpPr>
            <a:xfrm>
              <a:off x="57113" y="4253147"/>
              <a:ext cx="5646814" cy="1790793"/>
              <a:chOff x="57113" y="4253147"/>
              <a:chExt cx="5646814" cy="1790793"/>
            </a:xfrm>
          </p:grpSpPr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DE133CEC-7A2D-5445-AF9A-85EEA7591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13" y="4253147"/>
                <a:ext cx="5646814" cy="1790793"/>
              </a:xfrm>
              <a:prstGeom prst="rect">
                <a:avLst/>
              </a:prstGeom>
            </p:spPr>
          </p:pic>
          <p:sp>
            <p:nvSpPr>
              <p:cNvPr id="200" name="Trapezoid 199">
                <a:extLst>
                  <a:ext uri="{FF2B5EF4-FFF2-40B4-BE49-F238E27FC236}">
                    <a16:creationId xmlns:a16="http://schemas.microsoft.com/office/drawing/2014/main" id="{37DEFD06-F1FE-104A-B4FC-B991D369B33B}"/>
                  </a:ext>
                </a:extLst>
              </p:cNvPr>
              <p:cNvSpPr/>
              <p:nvPr/>
            </p:nvSpPr>
            <p:spPr>
              <a:xfrm>
                <a:off x="164894" y="5187512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C30DA0BB-F369-0241-AA3B-7F5367F14FAD}"/>
                  </a:ext>
                </a:extLst>
              </p:cNvPr>
              <p:cNvGrpSpPr/>
              <p:nvPr/>
            </p:nvGrpSpPr>
            <p:grpSpPr>
              <a:xfrm>
                <a:off x="1313687" y="4695058"/>
                <a:ext cx="2643595" cy="384191"/>
                <a:chOff x="1548997" y="5351649"/>
                <a:chExt cx="2595161" cy="374394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2919CDF0-4B75-7C4B-B3A2-26DB1453FB86}"/>
                    </a:ext>
                  </a:extLst>
                </p:cNvPr>
                <p:cNvGrpSpPr/>
                <p:nvPr/>
              </p:nvGrpSpPr>
              <p:grpSpPr>
                <a:xfrm>
                  <a:off x="1625686" y="5580602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C3C194E5-0D8F-1F4E-B637-FC988F2C5C96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BFFC91C8-EE1D-BA48-A91B-BE9215F11AA4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68D516CD-49C9-E646-88F5-1F38BAD36C42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F095CD44-8B75-7448-AA37-345F381080EE}"/>
                    </a:ext>
                  </a:extLst>
                </p:cNvPr>
                <p:cNvGrpSpPr/>
                <p:nvPr/>
              </p:nvGrpSpPr>
              <p:grpSpPr>
                <a:xfrm>
                  <a:off x="3766243" y="5584366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57353F98-8A7D-BD44-9716-4063DD75A7DD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264227A5-35E3-BE46-B854-4AB7C32F78BD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357A144E-BA4A-F04C-B290-FBB76C14876B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ED06DBEC-B070-2A47-A16E-E6087BF14CB5}"/>
                    </a:ext>
                  </a:extLst>
                </p:cNvPr>
                <p:cNvGrpSpPr/>
                <p:nvPr/>
              </p:nvGrpSpPr>
              <p:grpSpPr>
                <a:xfrm>
                  <a:off x="3345680" y="5580599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B9A6306C-3374-BD43-84EA-F358BA832618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CF16B9D3-D896-654F-ABF9-BE8C8259B0B5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D42B65F1-65DE-D543-A751-ABEFF737E547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4A43F01-967F-A34F-8370-CFE32614E351}"/>
                    </a:ext>
                  </a:extLst>
                </p:cNvPr>
                <p:cNvGrpSpPr/>
                <p:nvPr/>
              </p:nvGrpSpPr>
              <p:grpSpPr>
                <a:xfrm>
                  <a:off x="2057417" y="5580595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D5D35F56-ADA2-D04C-AE04-9D54F4DFA818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F18137F9-5944-4E42-8736-69E798898363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A2885EA5-35EA-794E-8CC7-04171F75ED92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10936E27-7BA0-9A45-A612-7B9F2EDAA011}"/>
                    </a:ext>
                  </a:extLst>
                </p:cNvPr>
                <p:cNvSpPr/>
                <p:nvPr/>
              </p:nvSpPr>
              <p:spPr>
                <a:xfrm>
                  <a:off x="1548997" y="5351649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33FF088-6DB5-6F49-9933-7AD374C34B1C}"/>
                </a:ext>
              </a:extLst>
            </p:cNvPr>
            <p:cNvGrpSpPr/>
            <p:nvPr/>
          </p:nvGrpSpPr>
          <p:grpSpPr>
            <a:xfrm>
              <a:off x="345855" y="4440427"/>
              <a:ext cx="615038" cy="476283"/>
              <a:chOff x="351732" y="4590012"/>
              <a:chExt cx="615038" cy="476283"/>
            </a:xfrm>
          </p:grpSpPr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283D9F35-006F-C448-8A31-BE4AC6BE7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732" y="5066294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87FD046E-25C1-D145-9EF8-E6E812235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732" y="4590012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4D091DEC-4758-F644-A79E-890BE88EA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50923" y="4704043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665391B8-ED9A-4D47-8A67-2F1EAD486544}"/>
                  </a:ext>
                </a:extLst>
              </p:cNvPr>
              <p:cNvSpPr/>
              <p:nvPr/>
            </p:nvSpPr>
            <p:spPr>
              <a:xfrm>
                <a:off x="607168" y="4681181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9" name="Down Arrow 218">
            <a:extLst>
              <a:ext uri="{FF2B5EF4-FFF2-40B4-BE49-F238E27FC236}">
                <a16:creationId xmlns:a16="http://schemas.microsoft.com/office/drawing/2014/main" id="{7B54D554-161F-A544-85F2-B4220A8FB0D0}"/>
              </a:ext>
            </a:extLst>
          </p:cNvPr>
          <p:cNvSpPr/>
          <p:nvPr/>
        </p:nvSpPr>
        <p:spPr>
          <a:xfrm>
            <a:off x="2848110" y="2483510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own Arrow 219">
            <a:extLst>
              <a:ext uri="{FF2B5EF4-FFF2-40B4-BE49-F238E27FC236}">
                <a16:creationId xmlns:a16="http://schemas.microsoft.com/office/drawing/2014/main" id="{EDA49927-9DD0-BA4F-87A7-9D0B6CD89676}"/>
              </a:ext>
            </a:extLst>
          </p:cNvPr>
          <p:cNvSpPr/>
          <p:nvPr/>
        </p:nvSpPr>
        <p:spPr>
          <a:xfrm>
            <a:off x="2848110" y="4178354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8F7B936-7E79-7E4E-A923-472ACC7DADF6}"/>
              </a:ext>
            </a:extLst>
          </p:cNvPr>
          <p:cNvCxnSpPr/>
          <p:nvPr/>
        </p:nvCxnSpPr>
        <p:spPr>
          <a:xfrm flipV="1">
            <a:off x="2011149" y="2109417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DAABBAF-3874-B746-A91E-CBAFFA5C919D}"/>
              </a:ext>
            </a:extLst>
          </p:cNvPr>
          <p:cNvCxnSpPr/>
          <p:nvPr/>
        </p:nvCxnSpPr>
        <p:spPr>
          <a:xfrm flipV="1">
            <a:off x="2013275" y="3673302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6383754-2921-E94F-9AE3-29B89A815E00}"/>
              </a:ext>
            </a:extLst>
          </p:cNvPr>
          <p:cNvCxnSpPr/>
          <p:nvPr/>
        </p:nvCxnSpPr>
        <p:spPr>
          <a:xfrm flipV="1">
            <a:off x="2011149" y="5271804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6DDA8B-CBA9-F646-942B-D1A9B388F548}"/>
              </a:ext>
            </a:extLst>
          </p:cNvPr>
          <p:cNvSpPr/>
          <p:nvPr/>
        </p:nvSpPr>
        <p:spPr>
          <a:xfrm>
            <a:off x="1234250" y="5798707"/>
            <a:ext cx="10056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E84A27"/>
                </a:solidFill>
              </a:rPr>
              <a:t>‘Critical Path</a:t>
            </a:r>
            <a:r>
              <a:rPr lang="en-US" altLang="zh-CN" sz="2400" u="sng" dirty="0">
                <a:solidFill>
                  <a:srgbClr val="E84A27"/>
                </a:solidFill>
              </a:rPr>
              <a:t>(</a:t>
            </a:r>
            <a:r>
              <a:rPr lang="en-US" sz="2400" u="sng" dirty="0">
                <a:solidFill>
                  <a:srgbClr val="E84A27"/>
                </a:solidFill>
              </a:rPr>
              <a:t>s</a:t>
            </a:r>
            <a:r>
              <a:rPr lang="en-US" altLang="zh-CN" sz="2400" u="sng" dirty="0">
                <a:solidFill>
                  <a:srgbClr val="E84A27"/>
                </a:solidFill>
              </a:rPr>
              <a:t>)</a:t>
            </a:r>
            <a:r>
              <a:rPr lang="en-US" sz="2400" u="sng" dirty="0">
                <a:solidFill>
                  <a:srgbClr val="E84A27"/>
                </a:solidFill>
              </a:rPr>
              <a:t>’ experience higher contact force and longer loading duration</a:t>
            </a:r>
            <a:r>
              <a:rPr lang="en-US" altLang="zh-CN" sz="2400" u="sng" dirty="0">
                <a:solidFill>
                  <a:srgbClr val="E84A27"/>
                </a:solidFill>
              </a:rPr>
              <a:t>.</a:t>
            </a:r>
            <a:endParaRPr lang="en-US" sz="2400" u="sng" dirty="0">
              <a:solidFill>
                <a:srgbClr val="E84A27"/>
              </a:solidFill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F6738E00-1875-D34D-8D79-7E3E4475A376}"/>
              </a:ext>
            </a:extLst>
          </p:cNvPr>
          <p:cNvCxnSpPr/>
          <p:nvPr/>
        </p:nvCxnSpPr>
        <p:spPr>
          <a:xfrm flipV="1">
            <a:off x="7826571" y="2527487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Down Arrow 227">
            <a:extLst>
              <a:ext uri="{FF2B5EF4-FFF2-40B4-BE49-F238E27FC236}">
                <a16:creationId xmlns:a16="http://schemas.microsoft.com/office/drawing/2014/main" id="{3E5A4AC0-19A9-744B-B0B5-574E1B36398D}"/>
              </a:ext>
            </a:extLst>
          </p:cNvPr>
          <p:cNvSpPr/>
          <p:nvPr/>
        </p:nvSpPr>
        <p:spPr>
          <a:xfrm>
            <a:off x="8642143" y="1445843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Down Arrow 228">
            <a:extLst>
              <a:ext uri="{FF2B5EF4-FFF2-40B4-BE49-F238E27FC236}">
                <a16:creationId xmlns:a16="http://schemas.microsoft.com/office/drawing/2014/main" id="{34EA49E2-91AC-FF4E-B70E-1774D221EA58}"/>
              </a:ext>
            </a:extLst>
          </p:cNvPr>
          <p:cNvSpPr/>
          <p:nvPr/>
        </p:nvSpPr>
        <p:spPr>
          <a:xfrm>
            <a:off x="8642143" y="2992896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4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89CE4-78DC-D849-BD12-D929966F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263203-6468-374B-BF43-55672982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9A8CC3-6A1F-E141-8C44-0560370AE02D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CONTACT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FORCE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NETWORK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DEVELOPMENT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559F7A-E5CF-F34C-944B-E416EBC75E81}"/>
              </a:ext>
            </a:extLst>
          </p:cNvPr>
          <p:cNvGrpSpPr>
            <a:grpSpLocks noChangeAspect="1"/>
          </p:cNvGrpSpPr>
          <p:nvPr/>
        </p:nvGrpSpPr>
        <p:grpSpPr>
          <a:xfrm>
            <a:off x="687833" y="1103369"/>
            <a:ext cx="4779880" cy="1645920"/>
            <a:chOff x="91007" y="76158"/>
            <a:chExt cx="5679920" cy="19558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D3F92C-D766-ED4E-ADA8-4734097E04CC}"/>
                </a:ext>
              </a:extLst>
            </p:cNvPr>
            <p:cNvGrpSpPr/>
            <p:nvPr/>
          </p:nvGrpSpPr>
          <p:grpSpPr>
            <a:xfrm>
              <a:off x="91007" y="76158"/>
              <a:ext cx="5679920" cy="1955843"/>
              <a:chOff x="91007" y="76158"/>
              <a:chExt cx="5679920" cy="195584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422666F-7AA7-B64C-82C6-67580D2C1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07" y="76158"/>
                <a:ext cx="5679920" cy="1955843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6E90EA7-4914-C14B-A000-ECAEE25575FF}"/>
                  </a:ext>
                </a:extLst>
              </p:cNvPr>
              <p:cNvGrpSpPr/>
              <p:nvPr/>
            </p:nvGrpSpPr>
            <p:grpSpPr>
              <a:xfrm>
                <a:off x="1365035" y="573231"/>
                <a:ext cx="2595161" cy="374394"/>
                <a:chOff x="7136205" y="1398774"/>
                <a:chExt cx="2595161" cy="37439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ED27ABA-9557-E640-B0A6-B70948E7800E}"/>
                    </a:ext>
                  </a:extLst>
                </p:cNvPr>
                <p:cNvGrpSpPr/>
                <p:nvPr/>
              </p:nvGrpSpPr>
              <p:grpSpPr>
                <a:xfrm>
                  <a:off x="8070144" y="162772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2F15CEE4-8D5A-884A-9959-A9DECD4E9CEE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C252A5E5-5ACD-344D-885B-48CBC07A801A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55869DFA-549B-244A-8E8E-77A7DA24A2E7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54526B2-29DD-E349-B4A3-760C13873374}"/>
                    </a:ext>
                  </a:extLst>
                </p:cNvPr>
                <p:cNvGrpSpPr/>
                <p:nvPr/>
              </p:nvGrpSpPr>
              <p:grpSpPr>
                <a:xfrm>
                  <a:off x="8505726" y="1631491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21230842-D8F4-C740-BD3F-625A7002D053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AACD8DCF-E897-1643-9AED-ED6E37C32D95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51DA661A-7BD4-E447-96D4-FCB94669928C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41201A0-42D7-A441-954B-E013CF5D1F6E}"/>
                    </a:ext>
                  </a:extLst>
                </p:cNvPr>
                <p:cNvGrpSpPr/>
                <p:nvPr/>
              </p:nvGrpSpPr>
              <p:grpSpPr>
                <a:xfrm>
                  <a:off x="8932888" y="162772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22378C0D-A2AC-8548-B387-5DD31461C9E0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960805AD-2563-9D4C-BA89-1C388543C4C2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7A1A737B-42EE-4047-91AE-87914BA6E3E6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5270252-8589-704E-B776-98DC72A7DA05}"/>
                    </a:ext>
                  </a:extLst>
                </p:cNvPr>
                <p:cNvGrpSpPr/>
                <p:nvPr/>
              </p:nvGrpSpPr>
              <p:grpSpPr>
                <a:xfrm>
                  <a:off x="7644625" y="162772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E6F086DE-0F12-8A45-94BF-92EF1DEFA487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65B1114E-2C88-5D4B-8D79-A0C5CD6495F9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461C948A-9A0E-284E-BB5B-A22F0BC7EE00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032B3AF-9C2D-BD46-8ACC-E7905F96BD52}"/>
                    </a:ext>
                  </a:extLst>
                </p:cNvPr>
                <p:cNvSpPr/>
                <p:nvPr/>
              </p:nvSpPr>
              <p:spPr>
                <a:xfrm>
                  <a:off x="7136205" y="1398774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21BA5F2D-9425-8C45-863B-16D3A690F0B0}"/>
                  </a:ext>
                </a:extLst>
              </p:cNvPr>
              <p:cNvSpPr/>
              <p:nvPr/>
            </p:nvSpPr>
            <p:spPr>
              <a:xfrm>
                <a:off x="127952" y="1063397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BFEC66-003F-7140-8C21-0519EF7DCA0E}"/>
                </a:ext>
              </a:extLst>
            </p:cNvPr>
            <p:cNvGrpSpPr/>
            <p:nvPr/>
          </p:nvGrpSpPr>
          <p:grpSpPr>
            <a:xfrm>
              <a:off x="323821" y="312177"/>
              <a:ext cx="615038" cy="495907"/>
              <a:chOff x="365863" y="357105"/>
              <a:chExt cx="615038" cy="49590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8801958-5DD8-5A4C-94DE-07FF2B55B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63" y="833387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FC58E78-0B65-1F4C-AAC2-78ABD07800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863" y="357105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C66530E-7A2A-C84E-88A2-AA8472B2B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65054" y="471136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34DBC39-9ACB-1541-B05D-BC38E44FD78D}"/>
                  </a:ext>
                </a:extLst>
              </p:cNvPr>
              <p:cNvSpPr/>
              <p:nvPr/>
            </p:nvSpPr>
            <p:spPr>
              <a:xfrm>
                <a:off x="451113" y="807293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E57076-356E-764E-8B05-9A932594BF76}"/>
              </a:ext>
            </a:extLst>
          </p:cNvPr>
          <p:cNvGrpSpPr>
            <a:grpSpLocks noChangeAspect="1"/>
          </p:cNvGrpSpPr>
          <p:nvPr/>
        </p:nvGrpSpPr>
        <p:grpSpPr>
          <a:xfrm>
            <a:off x="718965" y="2656503"/>
            <a:ext cx="4748748" cy="1549099"/>
            <a:chOff x="77176" y="2079441"/>
            <a:chExt cx="5674701" cy="18511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C21945E-7F5E-CF4C-87FD-38C8768E0BF4}"/>
                </a:ext>
              </a:extLst>
            </p:cNvPr>
            <p:cNvGrpSpPr/>
            <p:nvPr/>
          </p:nvGrpSpPr>
          <p:grpSpPr>
            <a:xfrm>
              <a:off x="77176" y="2079441"/>
              <a:ext cx="5674701" cy="1851156"/>
              <a:chOff x="77176" y="2079441"/>
              <a:chExt cx="5674701" cy="185115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026CB32-906B-2E4A-BC25-9A50D677E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76" y="2079441"/>
                <a:ext cx="5674701" cy="1851156"/>
              </a:xfrm>
              <a:prstGeom prst="rect">
                <a:avLst/>
              </a:prstGeom>
            </p:spPr>
          </p:pic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8FADB463-5B76-9045-A0E9-43DF210E8398}"/>
                  </a:ext>
                </a:extLst>
              </p:cNvPr>
              <p:cNvSpPr/>
              <p:nvPr/>
            </p:nvSpPr>
            <p:spPr>
              <a:xfrm>
                <a:off x="127952" y="3085975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B5BD22E-DE32-3A44-8671-E832D14E043F}"/>
                  </a:ext>
                </a:extLst>
              </p:cNvPr>
              <p:cNvGrpSpPr/>
              <p:nvPr/>
            </p:nvGrpSpPr>
            <p:grpSpPr>
              <a:xfrm>
                <a:off x="1365035" y="2592531"/>
                <a:ext cx="2595161" cy="374394"/>
                <a:chOff x="7136205" y="1398774"/>
                <a:chExt cx="2595161" cy="37439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05F89E3-A6A8-704E-B813-BDA54F468611}"/>
                    </a:ext>
                  </a:extLst>
                </p:cNvPr>
                <p:cNvGrpSpPr/>
                <p:nvPr/>
              </p:nvGrpSpPr>
              <p:grpSpPr>
                <a:xfrm>
                  <a:off x="8070144" y="162772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7EBEFCC6-3719-1042-8083-CFE27F421EE2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0024F433-4766-D84B-9C81-515E518CC0D9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E8D9132D-39BF-3C4C-A8B0-67B7523902B4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1462089-2FC1-E547-BBBB-E2B268F46E62}"/>
                    </a:ext>
                  </a:extLst>
                </p:cNvPr>
                <p:cNvGrpSpPr/>
                <p:nvPr/>
              </p:nvGrpSpPr>
              <p:grpSpPr>
                <a:xfrm>
                  <a:off x="8505726" y="1631491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C167891F-9B13-574B-98D3-8B83C8AD576F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55BC09A3-8B6A-C542-BAA9-B26F737DC16F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B5744E17-111F-4848-AEEC-DD4662E02F3A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A7A04D1D-8106-DD4C-A745-94DE74186582}"/>
                    </a:ext>
                  </a:extLst>
                </p:cNvPr>
                <p:cNvGrpSpPr/>
                <p:nvPr/>
              </p:nvGrpSpPr>
              <p:grpSpPr>
                <a:xfrm>
                  <a:off x="8932888" y="162772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692C67C5-DCD0-884A-B114-6A3027DF065F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BA00E205-8CAA-CD4C-AC2E-B2A76767FA99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DC9B0AE4-01AD-E448-864B-19477948E76D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F13691C1-6CBB-9C4D-9E7D-FF622792CD92}"/>
                    </a:ext>
                  </a:extLst>
                </p:cNvPr>
                <p:cNvGrpSpPr/>
                <p:nvPr/>
              </p:nvGrpSpPr>
              <p:grpSpPr>
                <a:xfrm>
                  <a:off x="7644625" y="162772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543504EB-14D0-9540-924E-3B76ABF6E9D4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26A7D34D-64FF-9E49-B299-0461831DAB90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3879D99-E6C3-2C40-B983-7823994F3322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424B9AB-4C12-6F45-B827-D51E9A1DCD56}"/>
                    </a:ext>
                  </a:extLst>
                </p:cNvPr>
                <p:cNvSpPr/>
                <p:nvPr/>
              </p:nvSpPr>
              <p:spPr>
                <a:xfrm>
                  <a:off x="7136205" y="1398774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E6527BF-47B2-8A41-8C9C-897196FC57DA}"/>
                </a:ext>
              </a:extLst>
            </p:cNvPr>
            <p:cNvGrpSpPr/>
            <p:nvPr/>
          </p:nvGrpSpPr>
          <p:grpSpPr>
            <a:xfrm>
              <a:off x="395773" y="2339451"/>
              <a:ext cx="615038" cy="476283"/>
              <a:chOff x="351922" y="2500884"/>
              <a:chExt cx="615038" cy="476283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DC8B91B-F435-6549-BB96-6B6A99B2A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922" y="2977166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E8F98AF-4A80-4F41-A51B-35F1B3051A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922" y="2500884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0AD92F9-53DE-6941-AE71-BC4685ED9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51113" y="2614915"/>
                <a:ext cx="358211" cy="362245"/>
              </a:xfrm>
              <a:prstGeom prst="rect">
                <a:avLst/>
              </a:prstGeom>
            </p:spPr>
          </p:pic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468E916-93E4-EA49-9316-E131E88AA91B}"/>
                  </a:ext>
                </a:extLst>
              </p:cNvPr>
              <p:cNvSpPr/>
              <p:nvPr/>
            </p:nvSpPr>
            <p:spPr>
              <a:xfrm>
                <a:off x="464550" y="2750318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566DDA-60F8-1344-886F-B4B3CF276EBD}"/>
              </a:ext>
            </a:extLst>
          </p:cNvPr>
          <p:cNvGrpSpPr>
            <a:grpSpLocks noChangeAspect="1"/>
          </p:cNvGrpSpPr>
          <p:nvPr/>
        </p:nvGrpSpPr>
        <p:grpSpPr>
          <a:xfrm>
            <a:off x="815525" y="4145543"/>
            <a:ext cx="4652187" cy="1654111"/>
            <a:chOff x="99377" y="4198516"/>
            <a:chExt cx="5636601" cy="200412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CB63D6A-DCEF-6B46-808E-CA929A048DA6}"/>
                </a:ext>
              </a:extLst>
            </p:cNvPr>
            <p:cNvGrpSpPr/>
            <p:nvPr/>
          </p:nvGrpSpPr>
          <p:grpSpPr>
            <a:xfrm>
              <a:off x="99377" y="4198516"/>
              <a:ext cx="5636601" cy="2004125"/>
              <a:chOff x="99377" y="4198516"/>
              <a:chExt cx="5636601" cy="2004125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A3BB70A5-71CE-2545-9887-F95870E84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77" y="4198516"/>
                <a:ext cx="5636601" cy="2004125"/>
              </a:xfrm>
              <a:prstGeom prst="rect">
                <a:avLst/>
              </a:prstGeom>
            </p:spPr>
          </p:pic>
          <p:sp>
            <p:nvSpPr>
              <p:cNvPr id="69" name="Trapezoid 68">
                <a:extLst>
                  <a:ext uri="{FF2B5EF4-FFF2-40B4-BE49-F238E27FC236}">
                    <a16:creationId xmlns:a16="http://schemas.microsoft.com/office/drawing/2014/main" id="{2976DAF0-55E1-EB46-A34E-E76509D3D4C7}"/>
                  </a:ext>
                </a:extLst>
              </p:cNvPr>
              <p:cNvSpPr/>
              <p:nvPr/>
            </p:nvSpPr>
            <p:spPr>
              <a:xfrm>
                <a:off x="127952" y="5333875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7F92142-D95A-1C48-ADAB-992A1269B4D6}"/>
                  </a:ext>
                </a:extLst>
              </p:cNvPr>
              <p:cNvGrpSpPr/>
              <p:nvPr/>
            </p:nvGrpSpPr>
            <p:grpSpPr>
              <a:xfrm>
                <a:off x="1365035" y="4821381"/>
                <a:ext cx="2595161" cy="374394"/>
                <a:chOff x="7136205" y="1398774"/>
                <a:chExt cx="2595161" cy="374394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418D78FA-A4DE-CC41-A827-6E71F7D58C2C}"/>
                    </a:ext>
                  </a:extLst>
                </p:cNvPr>
                <p:cNvGrpSpPr/>
                <p:nvPr/>
              </p:nvGrpSpPr>
              <p:grpSpPr>
                <a:xfrm>
                  <a:off x="8070144" y="162772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BE84AA71-6D55-D144-81DD-C8296DEA3967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27887115-FD69-E146-8765-75B7231AB51B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5A062197-8929-4B46-834A-BEF379439279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F1C1C72B-C1F7-3B45-B2C7-C3DA78710681}"/>
                    </a:ext>
                  </a:extLst>
                </p:cNvPr>
                <p:cNvGrpSpPr/>
                <p:nvPr/>
              </p:nvGrpSpPr>
              <p:grpSpPr>
                <a:xfrm>
                  <a:off x="8505726" y="1631491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B9496F83-4ADE-7446-B3F7-C95F4F75D714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088F6DEA-BB15-8C44-B2CB-908A015DE863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EE64470A-E559-0247-9A68-5C22231B70AD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AECF9CE-7262-C648-B20D-3A20B0B2D9F5}"/>
                    </a:ext>
                  </a:extLst>
                </p:cNvPr>
                <p:cNvGrpSpPr/>
                <p:nvPr/>
              </p:nvGrpSpPr>
              <p:grpSpPr>
                <a:xfrm>
                  <a:off x="8932888" y="162772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E880052F-8232-6A4D-95E9-E32B81F78A74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7B9E3F71-655E-BC44-9B91-4AFE89CDC2E3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D5263981-A84E-2F4D-83E6-93760B39BDB0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02AD57E-A304-5F48-B7B7-CC32D3B5B049}"/>
                    </a:ext>
                  </a:extLst>
                </p:cNvPr>
                <p:cNvGrpSpPr/>
                <p:nvPr/>
              </p:nvGrpSpPr>
              <p:grpSpPr>
                <a:xfrm>
                  <a:off x="7644625" y="162772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20397647-766F-CE4E-96BF-16C980DFBC5E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EE51E26-CE32-674A-AF32-F2BF08951EEA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12040EFE-109A-2B41-BEDD-622CD260CBA5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BBD2604-D64B-3947-8B9F-74DEAFFAFC75}"/>
                    </a:ext>
                  </a:extLst>
                </p:cNvPr>
                <p:cNvSpPr/>
                <p:nvPr/>
              </p:nvSpPr>
              <p:spPr>
                <a:xfrm>
                  <a:off x="7136205" y="1398774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73346CB-B3CB-A342-8788-F3A1D2EB4509}"/>
                </a:ext>
              </a:extLst>
            </p:cNvPr>
            <p:cNvGrpSpPr/>
            <p:nvPr/>
          </p:nvGrpSpPr>
          <p:grpSpPr>
            <a:xfrm>
              <a:off x="349644" y="4568390"/>
              <a:ext cx="615038" cy="476283"/>
              <a:chOff x="351732" y="4590012"/>
              <a:chExt cx="615038" cy="47628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E449792-84E6-A544-BCA7-F47D9D404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732" y="5066294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AD081426-F857-DF4D-AA13-AA03FDDBBF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732" y="4590012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43D07F76-1E54-6446-BA6A-602DD1482C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50923" y="4704043"/>
                <a:ext cx="358211" cy="362245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4AA4856-6371-B14D-B1A6-1753D462A7EF}"/>
                  </a:ext>
                </a:extLst>
              </p:cNvPr>
              <p:cNvSpPr/>
              <p:nvPr/>
            </p:nvSpPr>
            <p:spPr>
              <a:xfrm>
                <a:off x="607168" y="4681181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2" name="Down Arrow 121">
            <a:extLst>
              <a:ext uri="{FF2B5EF4-FFF2-40B4-BE49-F238E27FC236}">
                <a16:creationId xmlns:a16="http://schemas.microsoft.com/office/drawing/2014/main" id="{5F5A64CF-8B5B-D746-BD61-07DC22BB32AA}"/>
              </a:ext>
            </a:extLst>
          </p:cNvPr>
          <p:cNvSpPr/>
          <p:nvPr/>
        </p:nvSpPr>
        <p:spPr>
          <a:xfrm>
            <a:off x="2697342" y="2565417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2BD094BE-6CEB-D343-A63C-3A6833F7FBF9}"/>
              </a:ext>
            </a:extLst>
          </p:cNvPr>
          <p:cNvSpPr/>
          <p:nvPr/>
        </p:nvSpPr>
        <p:spPr>
          <a:xfrm>
            <a:off x="2697342" y="4162290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E90AA36-2AF9-A245-9C65-D6E78F0DBFCF}"/>
              </a:ext>
            </a:extLst>
          </p:cNvPr>
          <p:cNvCxnSpPr/>
          <p:nvPr/>
        </p:nvCxnSpPr>
        <p:spPr>
          <a:xfrm flipV="1">
            <a:off x="2867400" y="2048336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6533BA6-9EF3-BB44-973F-42DE04A59A94}"/>
              </a:ext>
            </a:extLst>
          </p:cNvPr>
          <p:cNvCxnSpPr/>
          <p:nvPr/>
        </p:nvCxnSpPr>
        <p:spPr>
          <a:xfrm flipV="1">
            <a:off x="2870402" y="3631344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8B5EB47-607A-F846-BB14-81A6B106DE96}"/>
              </a:ext>
            </a:extLst>
          </p:cNvPr>
          <p:cNvCxnSpPr/>
          <p:nvPr/>
        </p:nvCxnSpPr>
        <p:spPr>
          <a:xfrm flipV="1">
            <a:off x="2886349" y="5184376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672F4BF-F86A-2D41-8A3F-106B7B72A7D7}"/>
              </a:ext>
            </a:extLst>
          </p:cNvPr>
          <p:cNvGrpSpPr/>
          <p:nvPr/>
        </p:nvGrpSpPr>
        <p:grpSpPr>
          <a:xfrm>
            <a:off x="6474022" y="1620012"/>
            <a:ext cx="4706256" cy="1465629"/>
            <a:chOff x="6334877" y="1490911"/>
            <a:chExt cx="5779947" cy="1800000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CFAFD5E8-45B4-A641-BAAD-E1AABD7DF825}"/>
                </a:ext>
              </a:extLst>
            </p:cNvPr>
            <p:cNvGrpSpPr/>
            <p:nvPr/>
          </p:nvGrpSpPr>
          <p:grpSpPr>
            <a:xfrm>
              <a:off x="6334877" y="1490911"/>
              <a:ext cx="5779947" cy="1800000"/>
              <a:chOff x="6334877" y="1490911"/>
              <a:chExt cx="5779947" cy="1800000"/>
            </a:xfrm>
          </p:grpSpPr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2DBA6788-91E4-D248-9797-E4230E856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4877" y="1490911"/>
                <a:ext cx="5779947" cy="1800000"/>
              </a:xfrm>
              <a:prstGeom prst="rect">
                <a:avLst/>
              </a:prstGeom>
            </p:spPr>
          </p:pic>
          <p:sp>
            <p:nvSpPr>
              <p:cNvPr id="221" name="Trapezoid 220">
                <a:extLst>
                  <a:ext uri="{FF2B5EF4-FFF2-40B4-BE49-F238E27FC236}">
                    <a16:creationId xmlns:a16="http://schemas.microsoft.com/office/drawing/2014/main" id="{78469CD7-7306-784A-BDDC-800DCB609D5F}"/>
                  </a:ext>
                </a:extLst>
              </p:cNvPr>
              <p:cNvSpPr/>
              <p:nvPr/>
            </p:nvSpPr>
            <p:spPr>
              <a:xfrm>
                <a:off x="6424865" y="2444895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231B06C5-E0D9-CE41-8447-6830375BD00D}"/>
                  </a:ext>
                </a:extLst>
              </p:cNvPr>
              <p:cNvGrpSpPr/>
              <p:nvPr/>
            </p:nvGrpSpPr>
            <p:grpSpPr>
              <a:xfrm>
                <a:off x="7630198" y="1932529"/>
                <a:ext cx="2595161" cy="374394"/>
                <a:chOff x="7136205" y="1398774"/>
                <a:chExt cx="2595161" cy="374394"/>
              </a:xfrm>
            </p:grpSpPr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20CFF8D6-76C8-7D4A-8A52-6D1B534ECFB4}"/>
                    </a:ext>
                  </a:extLst>
                </p:cNvPr>
                <p:cNvGrpSpPr/>
                <p:nvPr/>
              </p:nvGrpSpPr>
              <p:grpSpPr>
                <a:xfrm>
                  <a:off x="8070144" y="162772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FF0343C2-92CF-AE45-8E9D-35225C4A9754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E3656DB4-8780-DA40-8F4E-93A490F0CDE4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D9A6FC68-F330-CE42-B7EB-53DA663D3D28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8826A800-876F-B44F-8D6B-4CC51CB948A0}"/>
                    </a:ext>
                  </a:extLst>
                </p:cNvPr>
                <p:cNvGrpSpPr/>
                <p:nvPr/>
              </p:nvGrpSpPr>
              <p:grpSpPr>
                <a:xfrm>
                  <a:off x="8505726" y="1631491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34" name="Straight Arrow Connector 233">
                    <a:extLst>
                      <a:ext uri="{FF2B5EF4-FFF2-40B4-BE49-F238E27FC236}">
                        <a16:creationId xmlns:a16="http://schemas.microsoft.com/office/drawing/2014/main" id="{85612114-6D61-C646-B41D-1552DDC466FB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Arrow Connector 234">
                    <a:extLst>
                      <a:ext uri="{FF2B5EF4-FFF2-40B4-BE49-F238E27FC236}">
                        <a16:creationId xmlns:a16="http://schemas.microsoft.com/office/drawing/2014/main" id="{45A10D90-3D41-E24B-9AA5-320FE4712159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Arrow Connector 235">
                    <a:extLst>
                      <a:ext uri="{FF2B5EF4-FFF2-40B4-BE49-F238E27FC236}">
                        <a16:creationId xmlns:a16="http://schemas.microsoft.com/office/drawing/2014/main" id="{64F60266-9857-1F48-BB3D-BA2EB6B747AA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5BEF3CC8-6B0A-CE42-9895-9A492126178F}"/>
                    </a:ext>
                  </a:extLst>
                </p:cNvPr>
                <p:cNvGrpSpPr/>
                <p:nvPr/>
              </p:nvGrpSpPr>
              <p:grpSpPr>
                <a:xfrm>
                  <a:off x="8932888" y="162772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31" name="Straight Arrow Connector 230">
                    <a:extLst>
                      <a:ext uri="{FF2B5EF4-FFF2-40B4-BE49-F238E27FC236}">
                        <a16:creationId xmlns:a16="http://schemas.microsoft.com/office/drawing/2014/main" id="{7AA71713-0628-3843-94BB-D356E4A83252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Arrow Connector 231">
                    <a:extLst>
                      <a:ext uri="{FF2B5EF4-FFF2-40B4-BE49-F238E27FC236}">
                        <a16:creationId xmlns:a16="http://schemas.microsoft.com/office/drawing/2014/main" id="{11FE667B-22AF-2643-B191-0C7C451128C6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Arrow Connector 232">
                    <a:extLst>
                      <a:ext uri="{FF2B5EF4-FFF2-40B4-BE49-F238E27FC236}">
                        <a16:creationId xmlns:a16="http://schemas.microsoft.com/office/drawing/2014/main" id="{73309BF4-C50E-5344-87E3-6C237347202B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FD00D1CE-7017-F845-AFCE-A1147A6464A7}"/>
                    </a:ext>
                  </a:extLst>
                </p:cNvPr>
                <p:cNvGrpSpPr/>
                <p:nvPr/>
              </p:nvGrpSpPr>
              <p:grpSpPr>
                <a:xfrm>
                  <a:off x="7644625" y="162772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28" name="Straight Arrow Connector 227">
                    <a:extLst>
                      <a:ext uri="{FF2B5EF4-FFF2-40B4-BE49-F238E27FC236}">
                        <a16:creationId xmlns:a16="http://schemas.microsoft.com/office/drawing/2014/main" id="{5372D0FF-4DD5-7847-9CD0-EBDCA7812106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Arrow Connector 228">
                    <a:extLst>
                      <a:ext uri="{FF2B5EF4-FFF2-40B4-BE49-F238E27FC236}">
                        <a16:creationId xmlns:a16="http://schemas.microsoft.com/office/drawing/2014/main" id="{A990A562-686D-A84C-BF25-D11F49710A85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Arrow Connector 229">
                    <a:extLst>
                      <a:ext uri="{FF2B5EF4-FFF2-40B4-BE49-F238E27FC236}">
                        <a16:creationId xmlns:a16="http://schemas.microsoft.com/office/drawing/2014/main" id="{B606DB1C-5B2D-724B-8297-2EF54E6B7390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0F7B0D0D-728F-3A4A-97D5-AA3410DB8C12}"/>
                    </a:ext>
                  </a:extLst>
                </p:cNvPr>
                <p:cNvSpPr/>
                <p:nvPr/>
              </p:nvSpPr>
              <p:spPr>
                <a:xfrm>
                  <a:off x="7136205" y="1398774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6D6CDD3-F9E7-2948-AFFE-74AB14A01DFC}"/>
                </a:ext>
              </a:extLst>
            </p:cNvPr>
            <p:cNvGrpSpPr/>
            <p:nvPr/>
          </p:nvGrpSpPr>
          <p:grpSpPr>
            <a:xfrm>
              <a:off x="6596163" y="1672246"/>
              <a:ext cx="615038" cy="476283"/>
              <a:chOff x="6343070" y="1022140"/>
              <a:chExt cx="615038" cy="476283"/>
            </a:xfrm>
          </p:grpSpPr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BCA9E55D-91AB-2D47-A9C5-05A73CE8E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3070" y="1498422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79055C0D-F839-F741-A014-087083C01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3070" y="1022140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847445DF-F414-A54B-B31D-C618973BA9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6442261" y="1136171"/>
                <a:ext cx="358211" cy="362245"/>
              </a:xfrm>
              <a:prstGeom prst="rect">
                <a:avLst/>
              </a:prstGeom>
            </p:spPr>
          </p:pic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F6EA660F-E8AB-8943-8030-71D0A1F5A752}"/>
                  </a:ext>
                </a:extLst>
              </p:cNvPr>
              <p:cNvSpPr/>
              <p:nvPr/>
            </p:nvSpPr>
            <p:spPr>
              <a:xfrm>
                <a:off x="6741621" y="1271242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22682A18-E8DB-A64C-8AB8-7D32B180DB58}"/>
              </a:ext>
            </a:extLst>
          </p:cNvPr>
          <p:cNvGrpSpPr/>
          <p:nvPr/>
        </p:nvGrpSpPr>
        <p:grpSpPr>
          <a:xfrm>
            <a:off x="6431531" y="3087864"/>
            <a:ext cx="4748748" cy="1547826"/>
            <a:chOff x="6247244" y="3542292"/>
            <a:chExt cx="5868555" cy="1912821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AD925DB-2816-7C44-B06A-2A91903F7B83}"/>
                </a:ext>
              </a:extLst>
            </p:cNvPr>
            <p:cNvGrpSpPr/>
            <p:nvPr/>
          </p:nvGrpSpPr>
          <p:grpSpPr>
            <a:xfrm>
              <a:off x="6247244" y="3542292"/>
              <a:ext cx="5868555" cy="1912821"/>
              <a:chOff x="6247244" y="3542292"/>
              <a:chExt cx="5868555" cy="1912821"/>
            </a:xfrm>
          </p:grpSpPr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29E4ED87-5E64-3D47-8AF1-854D00A4F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244" y="3542292"/>
                <a:ext cx="5868555" cy="1912821"/>
              </a:xfrm>
              <a:prstGeom prst="rect">
                <a:avLst/>
              </a:prstGeom>
            </p:spPr>
          </p:pic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4C1DB62E-1D05-A74B-8B6A-AC4BC1681024}"/>
                  </a:ext>
                </a:extLst>
              </p:cNvPr>
              <p:cNvSpPr/>
              <p:nvPr/>
            </p:nvSpPr>
            <p:spPr>
              <a:xfrm>
                <a:off x="6404116" y="4603889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9BB6D1EF-B5A5-6D4C-B824-5AAB78E69645}"/>
                  </a:ext>
                </a:extLst>
              </p:cNvPr>
              <p:cNvGrpSpPr/>
              <p:nvPr/>
            </p:nvGrpSpPr>
            <p:grpSpPr>
              <a:xfrm>
                <a:off x="7630198" y="4084755"/>
                <a:ext cx="2595161" cy="374394"/>
                <a:chOff x="7136205" y="1398774"/>
                <a:chExt cx="2595161" cy="374394"/>
              </a:xfrm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8B55B0B2-4D63-234D-96BE-DD3229C1FBBA}"/>
                    </a:ext>
                  </a:extLst>
                </p:cNvPr>
                <p:cNvGrpSpPr/>
                <p:nvPr/>
              </p:nvGrpSpPr>
              <p:grpSpPr>
                <a:xfrm>
                  <a:off x="8070144" y="162772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64" name="Straight Arrow Connector 263">
                    <a:extLst>
                      <a:ext uri="{FF2B5EF4-FFF2-40B4-BE49-F238E27FC236}">
                        <a16:creationId xmlns:a16="http://schemas.microsoft.com/office/drawing/2014/main" id="{66865565-BC43-AC4F-9FA5-0284FF54721E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Arrow Connector 264">
                    <a:extLst>
                      <a:ext uri="{FF2B5EF4-FFF2-40B4-BE49-F238E27FC236}">
                        <a16:creationId xmlns:a16="http://schemas.microsoft.com/office/drawing/2014/main" id="{1E900B3F-D733-2343-ABE6-424B84BC64E3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27DB216A-A1AA-9B4D-9F4C-4ACE5A47307F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27A81C0A-028A-C342-B590-0248B8194BCD}"/>
                    </a:ext>
                  </a:extLst>
                </p:cNvPr>
                <p:cNvGrpSpPr/>
                <p:nvPr/>
              </p:nvGrpSpPr>
              <p:grpSpPr>
                <a:xfrm>
                  <a:off x="8505726" y="1631491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61" name="Straight Arrow Connector 260">
                    <a:extLst>
                      <a:ext uri="{FF2B5EF4-FFF2-40B4-BE49-F238E27FC236}">
                        <a16:creationId xmlns:a16="http://schemas.microsoft.com/office/drawing/2014/main" id="{FCDBA532-124F-AA4E-8460-14DE6834FF66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Arrow Connector 261">
                    <a:extLst>
                      <a:ext uri="{FF2B5EF4-FFF2-40B4-BE49-F238E27FC236}">
                        <a16:creationId xmlns:a16="http://schemas.microsoft.com/office/drawing/2014/main" id="{619D49C9-8812-2B4A-9010-9A8F2A3283FD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Arrow Connector 262">
                    <a:extLst>
                      <a:ext uri="{FF2B5EF4-FFF2-40B4-BE49-F238E27FC236}">
                        <a16:creationId xmlns:a16="http://schemas.microsoft.com/office/drawing/2014/main" id="{A7621C45-42A1-DF4D-B276-6074FAC3F960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EEA0FAC7-41C4-3C4A-834B-2E044947E88A}"/>
                    </a:ext>
                  </a:extLst>
                </p:cNvPr>
                <p:cNvGrpSpPr/>
                <p:nvPr/>
              </p:nvGrpSpPr>
              <p:grpSpPr>
                <a:xfrm>
                  <a:off x="8932888" y="162772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58" name="Straight Arrow Connector 257">
                    <a:extLst>
                      <a:ext uri="{FF2B5EF4-FFF2-40B4-BE49-F238E27FC236}">
                        <a16:creationId xmlns:a16="http://schemas.microsoft.com/office/drawing/2014/main" id="{F7217CD9-2478-1347-A613-631B44412CEE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Arrow Connector 258">
                    <a:extLst>
                      <a:ext uri="{FF2B5EF4-FFF2-40B4-BE49-F238E27FC236}">
                        <a16:creationId xmlns:a16="http://schemas.microsoft.com/office/drawing/2014/main" id="{5347829C-2603-2E4B-959D-9D8738A11427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Arrow Connector 259">
                    <a:extLst>
                      <a:ext uri="{FF2B5EF4-FFF2-40B4-BE49-F238E27FC236}">
                        <a16:creationId xmlns:a16="http://schemas.microsoft.com/office/drawing/2014/main" id="{A9BB20C3-BFF3-324E-9A37-BB46BA6FF73F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B60E17AF-2F0A-BC47-AEFC-1391073482A8}"/>
                    </a:ext>
                  </a:extLst>
                </p:cNvPr>
                <p:cNvGrpSpPr/>
                <p:nvPr/>
              </p:nvGrpSpPr>
              <p:grpSpPr>
                <a:xfrm>
                  <a:off x="7644625" y="162772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55" name="Straight Arrow Connector 254">
                    <a:extLst>
                      <a:ext uri="{FF2B5EF4-FFF2-40B4-BE49-F238E27FC236}">
                        <a16:creationId xmlns:a16="http://schemas.microsoft.com/office/drawing/2014/main" id="{7DA41518-F721-B94A-9676-C6465070BCF2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Arrow Connector 255">
                    <a:extLst>
                      <a:ext uri="{FF2B5EF4-FFF2-40B4-BE49-F238E27FC236}">
                        <a16:creationId xmlns:a16="http://schemas.microsoft.com/office/drawing/2014/main" id="{D07FD02C-2B38-BC43-AC50-9BAD86BAF272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Arrow Connector 256">
                    <a:extLst>
                      <a:ext uri="{FF2B5EF4-FFF2-40B4-BE49-F238E27FC236}">
                        <a16:creationId xmlns:a16="http://schemas.microsoft.com/office/drawing/2014/main" id="{368721BB-BA67-F148-AFAD-875C511F3155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DA9C14DC-13AD-CD41-8C0C-F93546F32FA8}"/>
                    </a:ext>
                  </a:extLst>
                </p:cNvPr>
                <p:cNvSpPr/>
                <p:nvPr/>
              </p:nvSpPr>
              <p:spPr>
                <a:xfrm>
                  <a:off x="7136205" y="1398774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70AEBF9-15E9-7342-B603-56EE729542C1}"/>
                </a:ext>
              </a:extLst>
            </p:cNvPr>
            <p:cNvGrpSpPr/>
            <p:nvPr/>
          </p:nvGrpSpPr>
          <p:grpSpPr>
            <a:xfrm>
              <a:off x="6566940" y="3815966"/>
              <a:ext cx="615038" cy="497735"/>
              <a:chOff x="6285866" y="3725428"/>
              <a:chExt cx="615038" cy="497735"/>
            </a:xfrm>
          </p:grpSpPr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14C7BAFB-79CC-7948-A2CE-B765ED006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5866" y="4201710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0960D8EE-CE73-E743-9E87-D86AD4505E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85866" y="3725428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E1A72412-51F5-2746-A04C-4E79690C3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6385057" y="3839459"/>
                <a:ext cx="358211" cy="362245"/>
              </a:xfrm>
              <a:prstGeom prst="rect">
                <a:avLst/>
              </a:prstGeom>
            </p:spPr>
          </p:pic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98C558C0-0D28-2B4F-BE16-DDC4506175F5}"/>
                  </a:ext>
                </a:extLst>
              </p:cNvPr>
              <p:cNvSpPr/>
              <p:nvPr/>
            </p:nvSpPr>
            <p:spPr>
              <a:xfrm>
                <a:off x="6718006" y="4177444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7" name="Down Arrow 266">
            <a:extLst>
              <a:ext uri="{FF2B5EF4-FFF2-40B4-BE49-F238E27FC236}">
                <a16:creationId xmlns:a16="http://schemas.microsoft.com/office/drawing/2014/main" id="{C14DC0D8-455A-BD4B-975E-E11EF203C748}"/>
              </a:ext>
            </a:extLst>
          </p:cNvPr>
          <p:cNvSpPr/>
          <p:nvPr/>
        </p:nvSpPr>
        <p:spPr>
          <a:xfrm>
            <a:off x="8409907" y="2985891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067AEF1-C161-1940-B6BE-7FE9E6D2C3E3}"/>
              </a:ext>
            </a:extLst>
          </p:cNvPr>
          <p:cNvCxnSpPr/>
          <p:nvPr/>
        </p:nvCxnSpPr>
        <p:spPr>
          <a:xfrm flipV="1">
            <a:off x="8579965" y="2512352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0B0C72B-C54B-AD4E-85F0-F6EDBB824A12}"/>
              </a:ext>
            </a:extLst>
          </p:cNvPr>
          <p:cNvCxnSpPr/>
          <p:nvPr/>
        </p:nvCxnSpPr>
        <p:spPr>
          <a:xfrm flipV="1">
            <a:off x="8582967" y="4062704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9AADBB98-D0D5-C94B-A182-5F4CE7B912C9}"/>
              </a:ext>
            </a:extLst>
          </p:cNvPr>
          <p:cNvSpPr txBox="1"/>
          <p:nvPr/>
        </p:nvSpPr>
        <p:spPr>
          <a:xfrm>
            <a:off x="7511086" y="4992225"/>
            <a:ext cx="2750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srgbClr val="12284A"/>
                </a:solidFill>
              </a:rPr>
              <a:t>High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Center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Binding</a:t>
            </a:r>
            <a:endParaRPr lang="zh-CN" altLang="en-US" sz="2400" u="sng" dirty="0">
              <a:solidFill>
                <a:srgbClr val="12284A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C870C0D-9D73-7541-B497-6C5FBD62C970}"/>
              </a:ext>
            </a:extLst>
          </p:cNvPr>
          <p:cNvSpPr/>
          <p:nvPr/>
        </p:nvSpPr>
        <p:spPr>
          <a:xfrm>
            <a:off x="1234250" y="5798707"/>
            <a:ext cx="10056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E84A27"/>
                </a:solidFill>
              </a:rPr>
              <a:t>‘Critical Path</a:t>
            </a:r>
            <a:r>
              <a:rPr lang="en-US" altLang="zh-CN" sz="2400" u="sng" dirty="0">
                <a:solidFill>
                  <a:srgbClr val="E84A27"/>
                </a:solidFill>
              </a:rPr>
              <a:t>(</a:t>
            </a:r>
            <a:r>
              <a:rPr lang="en-US" sz="2400" u="sng" dirty="0">
                <a:solidFill>
                  <a:srgbClr val="E84A27"/>
                </a:solidFill>
              </a:rPr>
              <a:t>s</a:t>
            </a:r>
            <a:r>
              <a:rPr lang="en-US" altLang="zh-CN" sz="2400" u="sng" dirty="0">
                <a:solidFill>
                  <a:srgbClr val="E84A27"/>
                </a:solidFill>
              </a:rPr>
              <a:t>)</a:t>
            </a:r>
            <a:r>
              <a:rPr lang="en-US" sz="2400" u="sng" dirty="0">
                <a:solidFill>
                  <a:srgbClr val="E84A27"/>
                </a:solidFill>
              </a:rPr>
              <a:t>’ experience higher contact force and longer loading duration</a:t>
            </a:r>
            <a:r>
              <a:rPr lang="en-US" altLang="zh-CN" sz="2400" u="sng" dirty="0">
                <a:solidFill>
                  <a:srgbClr val="E84A27"/>
                </a:solidFill>
              </a:rPr>
              <a:t>.</a:t>
            </a:r>
            <a:endParaRPr lang="en-US" sz="2400" u="sng" dirty="0">
              <a:solidFill>
                <a:srgbClr val="E84A27"/>
              </a:solidFill>
            </a:endParaRPr>
          </a:p>
        </p:txBody>
      </p:sp>
      <p:sp>
        <p:nvSpPr>
          <p:cNvPr id="272" name="Down Arrow 271">
            <a:extLst>
              <a:ext uri="{FF2B5EF4-FFF2-40B4-BE49-F238E27FC236}">
                <a16:creationId xmlns:a16="http://schemas.microsoft.com/office/drawing/2014/main" id="{0BF923AB-6E5E-714A-AB57-508B61CA50AD}"/>
              </a:ext>
            </a:extLst>
          </p:cNvPr>
          <p:cNvSpPr/>
          <p:nvPr/>
        </p:nvSpPr>
        <p:spPr>
          <a:xfrm>
            <a:off x="8420994" y="1427782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73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B4C44-3A9F-BA43-B934-DD058E97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7AE04-5B32-A641-8F3C-0492946D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372D91-64F7-1E43-98E3-AAEFB1C36EAC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CONTACT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FORCE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NETWORK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DEVELOPMENT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95E46B6-7CA5-3445-B910-563E5339C580}"/>
              </a:ext>
            </a:extLst>
          </p:cNvPr>
          <p:cNvGrpSpPr/>
          <p:nvPr/>
        </p:nvGrpSpPr>
        <p:grpSpPr>
          <a:xfrm>
            <a:off x="6523304" y="1467244"/>
            <a:ext cx="4572139" cy="1410553"/>
            <a:chOff x="6490751" y="844064"/>
            <a:chExt cx="5601105" cy="172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28654E6-49A5-2143-8AF4-05C1A7669DE1}"/>
                </a:ext>
              </a:extLst>
            </p:cNvPr>
            <p:cNvGrpSpPr/>
            <p:nvPr/>
          </p:nvGrpSpPr>
          <p:grpSpPr>
            <a:xfrm>
              <a:off x="6490751" y="844064"/>
              <a:ext cx="5601105" cy="1728000"/>
              <a:chOff x="6490751" y="844064"/>
              <a:chExt cx="5601105" cy="1728000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F1A8B3A6-2F03-124C-9491-DE3BACD0C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90751" y="844064"/>
                <a:ext cx="5601105" cy="1728000"/>
              </a:xfrm>
              <a:prstGeom prst="rect">
                <a:avLst/>
              </a:prstGeom>
            </p:spPr>
          </p:pic>
          <p:sp>
            <p:nvSpPr>
              <p:cNvPr id="125" name="Trapezoid 124">
                <a:extLst>
                  <a:ext uri="{FF2B5EF4-FFF2-40B4-BE49-F238E27FC236}">
                    <a16:creationId xmlns:a16="http://schemas.microsoft.com/office/drawing/2014/main" id="{3FA58316-7F30-6944-8B80-D3156AA46156}"/>
                  </a:ext>
                </a:extLst>
              </p:cNvPr>
              <p:cNvSpPr/>
              <p:nvPr/>
            </p:nvSpPr>
            <p:spPr>
              <a:xfrm>
                <a:off x="6490751" y="1714521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20F3DE7-7B68-7C41-81AC-0982EC5EDC2E}"/>
                  </a:ext>
                </a:extLst>
              </p:cNvPr>
              <p:cNvGrpSpPr/>
              <p:nvPr/>
            </p:nvGrpSpPr>
            <p:grpSpPr>
              <a:xfrm>
                <a:off x="7686848" y="1202198"/>
                <a:ext cx="2595161" cy="374394"/>
                <a:chOff x="6991801" y="5245937"/>
                <a:chExt cx="2595161" cy="374394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4D4551-0F6A-4F47-958D-AC62BA6D9DF2}"/>
                    </a:ext>
                  </a:extLst>
                </p:cNvPr>
                <p:cNvGrpSpPr/>
                <p:nvPr/>
              </p:nvGrpSpPr>
              <p:grpSpPr>
                <a:xfrm>
                  <a:off x="7925740" y="547489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279731C5-9466-C345-AEB0-7448CEDF032F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5DCADC85-E493-4542-AB60-99094258F3B8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705A828F-47C4-C042-A864-B5B46E3EEE15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94E61B29-4EF8-7B44-89F1-08B4BD21AACF}"/>
                    </a:ext>
                  </a:extLst>
                </p:cNvPr>
                <p:cNvGrpSpPr/>
                <p:nvPr/>
              </p:nvGrpSpPr>
              <p:grpSpPr>
                <a:xfrm>
                  <a:off x="8361322" y="547865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38" name="Straight Arrow Connector 137">
                    <a:extLst>
                      <a:ext uri="{FF2B5EF4-FFF2-40B4-BE49-F238E27FC236}">
                        <a16:creationId xmlns:a16="http://schemas.microsoft.com/office/drawing/2014/main" id="{EA5F69B9-1F59-B544-B762-1606245AE4D2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Arrow Connector 138">
                    <a:extLst>
                      <a:ext uri="{FF2B5EF4-FFF2-40B4-BE49-F238E27FC236}">
                        <a16:creationId xmlns:a16="http://schemas.microsoft.com/office/drawing/2014/main" id="{310561A4-C464-A142-9339-621EE6F8F566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>
                    <a:extLst>
                      <a:ext uri="{FF2B5EF4-FFF2-40B4-BE49-F238E27FC236}">
                        <a16:creationId xmlns:a16="http://schemas.microsoft.com/office/drawing/2014/main" id="{6017CFCF-72A6-D148-8C30-838B9C60CA2B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29005C5E-CE54-2D49-A733-433FF00F02E4}"/>
                    </a:ext>
                  </a:extLst>
                </p:cNvPr>
                <p:cNvGrpSpPr/>
                <p:nvPr/>
              </p:nvGrpSpPr>
              <p:grpSpPr>
                <a:xfrm>
                  <a:off x="9222824" y="547488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4B84D87E-D2E1-E14D-870C-7D6A37166EB7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>
                    <a:extLst>
                      <a:ext uri="{FF2B5EF4-FFF2-40B4-BE49-F238E27FC236}">
                        <a16:creationId xmlns:a16="http://schemas.microsoft.com/office/drawing/2014/main" id="{AC5ABB8F-4AA2-4D45-95C3-1E81EED94B9E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5F19BF42-758F-DF41-AC0C-B0DFC60FADFC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883E25DB-868A-FC46-9237-A721B6D795D1}"/>
                    </a:ext>
                  </a:extLst>
                </p:cNvPr>
                <p:cNvGrpSpPr/>
                <p:nvPr/>
              </p:nvGrpSpPr>
              <p:grpSpPr>
                <a:xfrm>
                  <a:off x="7058261" y="5474883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32" name="Straight Arrow Connector 131">
                    <a:extLst>
                      <a:ext uri="{FF2B5EF4-FFF2-40B4-BE49-F238E27FC236}">
                        <a16:creationId xmlns:a16="http://schemas.microsoft.com/office/drawing/2014/main" id="{400CC60E-4ED8-4144-90D4-D4A6317954DE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7FF2940-DF38-DD40-B809-D818E0765436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Arrow Connector 133">
                    <a:extLst>
                      <a:ext uri="{FF2B5EF4-FFF2-40B4-BE49-F238E27FC236}">
                        <a16:creationId xmlns:a16="http://schemas.microsoft.com/office/drawing/2014/main" id="{07BDA5D7-1115-0A4A-9599-E9EB070E7374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2BC17383-2329-F448-92E6-62A692FC8EBD}"/>
                    </a:ext>
                  </a:extLst>
                </p:cNvPr>
                <p:cNvSpPr/>
                <p:nvPr/>
              </p:nvSpPr>
              <p:spPr>
                <a:xfrm>
                  <a:off x="6991801" y="5245937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3CEFDC9-585C-6147-BB78-9794E22CDDE5}"/>
                </a:ext>
              </a:extLst>
            </p:cNvPr>
            <p:cNvGrpSpPr/>
            <p:nvPr/>
          </p:nvGrpSpPr>
          <p:grpSpPr>
            <a:xfrm>
              <a:off x="6696792" y="930338"/>
              <a:ext cx="615038" cy="476283"/>
              <a:chOff x="6343070" y="1022140"/>
              <a:chExt cx="615038" cy="476283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A0E1CDC3-9F1E-7044-91D3-2962EB82A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3070" y="1498422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65DCE90-7074-584A-BFF4-E49FB62E1D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3070" y="1022140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B272F296-9BED-4F4B-8FFD-3D8081D90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6442261" y="1136171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6D4AD2B-B5D8-0943-9E14-931DFFEA9323}"/>
                  </a:ext>
                </a:extLst>
              </p:cNvPr>
              <p:cNvSpPr/>
              <p:nvPr/>
            </p:nvSpPr>
            <p:spPr>
              <a:xfrm>
                <a:off x="6741621" y="1271242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86CC883-C703-2E46-8CFE-121AB62E7DC4}"/>
              </a:ext>
            </a:extLst>
          </p:cNvPr>
          <p:cNvGrpSpPr/>
          <p:nvPr/>
        </p:nvGrpSpPr>
        <p:grpSpPr>
          <a:xfrm>
            <a:off x="6523304" y="3089716"/>
            <a:ext cx="4580391" cy="1428054"/>
            <a:chOff x="6553455" y="2618244"/>
            <a:chExt cx="5542448" cy="172800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FA9F042-E041-C746-8AC9-8589AC7DC285}"/>
                </a:ext>
              </a:extLst>
            </p:cNvPr>
            <p:cNvGrpSpPr/>
            <p:nvPr/>
          </p:nvGrpSpPr>
          <p:grpSpPr>
            <a:xfrm>
              <a:off x="6553455" y="2618244"/>
              <a:ext cx="5542448" cy="1728000"/>
              <a:chOff x="6553455" y="2618244"/>
              <a:chExt cx="5542448" cy="1728000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E4102B9E-F592-0D48-BB8C-AE72C41DB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2454" y="2618244"/>
                <a:ext cx="5433449" cy="1728000"/>
              </a:xfrm>
              <a:prstGeom prst="rect">
                <a:avLst/>
              </a:prstGeom>
            </p:spPr>
          </p:pic>
          <p:sp>
            <p:nvSpPr>
              <p:cNvPr id="152" name="Trapezoid 151">
                <a:extLst>
                  <a:ext uri="{FF2B5EF4-FFF2-40B4-BE49-F238E27FC236}">
                    <a16:creationId xmlns:a16="http://schemas.microsoft.com/office/drawing/2014/main" id="{97FA004D-941E-B24D-9FA1-5F49A73EED88}"/>
                  </a:ext>
                </a:extLst>
              </p:cNvPr>
              <p:cNvSpPr/>
              <p:nvPr/>
            </p:nvSpPr>
            <p:spPr>
              <a:xfrm>
                <a:off x="6553455" y="3528057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77208889-9ED6-DE4B-AD08-1E3C53A3C5AA}"/>
                  </a:ext>
                </a:extLst>
              </p:cNvPr>
              <p:cNvGrpSpPr/>
              <p:nvPr/>
            </p:nvGrpSpPr>
            <p:grpSpPr>
              <a:xfrm>
                <a:off x="7686847" y="3007037"/>
                <a:ext cx="2595161" cy="374394"/>
                <a:chOff x="6991801" y="5245937"/>
                <a:chExt cx="2595161" cy="374394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642E7430-C203-A140-8172-09BA2A592A01}"/>
                    </a:ext>
                  </a:extLst>
                </p:cNvPr>
                <p:cNvGrpSpPr/>
                <p:nvPr/>
              </p:nvGrpSpPr>
              <p:grpSpPr>
                <a:xfrm>
                  <a:off x="7925740" y="547489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915BE524-1349-1543-8198-C6B4AD9D766D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1CFC0D9-261C-4144-8C31-B7CC943BC14C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4A50CB5F-7143-A642-9702-54415978D1A7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4A109B3E-A627-7B40-A014-7FF6328E720D}"/>
                    </a:ext>
                  </a:extLst>
                </p:cNvPr>
                <p:cNvGrpSpPr/>
                <p:nvPr/>
              </p:nvGrpSpPr>
              <p:grpSpPr>
                <a:xfrm>
                  <a:off x="8361322" y="547865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1B7FC5B2-30D8-874A-B841-33398E170978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F6A3FA09-238A-1244-9A6C-30002E6DF745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Arrow Connector 166">
                    <a:extLst>
                      <a:ext uri="{FF2B5EF4-FFF2-40B4-BE49-F238E27FC236}">
                        <a16:creationId xmlns:a16="http://schemas.microsoft.com/office/drawing/2014/main" id="{640FE0E7-2D7A-914A-BB94-77FDB808F58B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CFA097B1-9F48-C044-B987-FC0E966E392C}"/>
                    </a:ext>
                  </a:extLst>
                </p:cNvPr>
                <p:cNvGrpSpPr/>
                <p:nvPr/>
              </p:nvGrpSpPr>
              <p:grpSpPr>
                <a:xfrm>
                  <a:off x="9222824" y="547488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id="{8C85D1DD-DB45-7041-9EF7-FDF3FBAF5993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0910055C-909B-9E47-8D50-8625CE0D5622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0BE2DD7C-D58F-7543-A728-1573422296BE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C975B95B-105E-AF4A-91E3-1B8D50E529E8}"/>
                    </a:ext>
                  </a:extLst>
                </p:cNvPr>
                <p:cNvGrpSpPr/>
                <p:nvPr/>
              </p:nvGrpSpPr>
              <p:grpSpPr>
                <a:xfrm>
                  <a:off x="7058261" y="5474883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D80E48CB-F895-B44E-A187-BF08C2687750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ACD68FE1-96F6-0C4B-9E5C-BB907D63B0F7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A31FD1C8-C1D1-2E41-AAA9-C0188FD6F488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C153D9B8-51CB-1D49-81EC-784A691F71E0}"/>
                    </a:ext>
                  </a:extLst>
                </p:cNvPr>
                <p:cNvSpPr/>
                <p:nvPr/>
              </p:nvSpPr>
              <p:spPr>
                <a:xfrm>
                  <a:off x="6991801" y="5245937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40543E60-1256-444E-8DCF-8FA1EB0B33FF}"/>
                </a:ext>
              </a:extLst>
            </p:cNvPr>
            <p:cNvGrpSpPr/>
            <p:nvPr/>
          </p:nvGrpSpPr>
          <p:grpSpPr>
            <a:xfrm>
              <a:off x="6752365" y="2745983"/>
              <a:ext cx="615038" cy="497735"/>
              <a:chOff x="6285866" y="3725428"/>
              <a:chExt cx="615038" cy="497735"/>
            </a:xfrm>
          </p:grpSpPr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AA357B32-30DA-3E44-AEA3-5E0ADE775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5866" y="4201710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8B7C6CC4-C9E3-8C4D-9552-43D206E166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85866" y="3725428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4A5C25B6-EC42-B14F-A0FE-621015F9D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6385057" y="3839459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03AA40D-AD5D-D04C-955A-1B6703AC6F51}"/>
                  </a:ext>
                </a:extLst>
              </p:cNvPr>
              <p:cNvSpPr/>
              <p:nvPr/>
            </p:nvSpPr>
            <p:spPr>
              <a:xfrm>
                <a:off x="6718006" y="4177444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1" name="Down Arrow 170">
            <a:extLst>
              <a:ext uri="{FF2B5EF4-FFF2-40B4-BE49-F238E27FC236}">
                <a16:creationId xmlns:a16="http://schemas.microsoft.com/office/drawing/2014/main" id="{3A07AD74-7C6B-FA45-8222-8AB22061FAFE}"/>
              </a:ext>
            </a:extLst>
          </p:cNvPr>
          <p:cNvSpPr/>
          <p:nvPr/>
        </p:nvSpPr>
        <p:spPr>
          <a:xfrm>
            <a:off x="8435562" y="2875384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F593FE5-0CBE-8840-96A1-7E68F71D3104}"/>
              </a:ext>
            </a:extLst>
          </p:cNvPr>
          <p:cNvCxnSpPr/>
          <p:nvPr/>
        </p:nvCxnSpPr>
        <p:spPr>
          <a:xfrm flipV="1">
            <a:off x="4314715" y="1744101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A5D12EA-1962-834F-BC6B-DB05A3D9EF83}"/>
              </a:ext>
            </a:extLst>
          </p:cNvPr>
          <p:cNvCxnSpPr/>
          <p:nvPr/>
        </p:nvCxnSpPr>
        <p:spPr>
          <a:xfrm flipV="1">
            <a:off x="4314715" y="3442194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896EDF65-A828-444F-8A3D-D13304F0CF0A}"/>
              </a:ext>
            </a:extLst>
          </p:cNvPr>
          <p:cNvSpPr txBox="1"/>
          <p:nvPr/>
        </p:nvSpPr>
        <p:spPr>
          <a:xfrm>
            <a:off x="7137351" y="4960709"/>
            <a:ext cx="331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srgbClr val="12284A"/>
                </a:solidFill>
              </a:rPr>
              <a:t>Lack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of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Rail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Seat</a:t>
            </a:r>
            <a:r>
              <a:rPr lang="zh-CN" altLang="en-US" sz="2400" u="sng" dirty="0">
                <a:solidFill>
                  <a:srgbClr val="12284A"/>
                </a:solidFill>
              </a:rPr>
              <a:t> </a:t>
            </a:r>
            <a:r>
              <a:rPr lang="en-US" altLang="zh-CN" sz="2400" u="sng" dirty="0">
                <a:solidFill>
                  <a:srgbClr val="12284A"/>
                </a:solidFill>
              </a:rPr>
              <a:t>Support</a:t>
            </a:r>
            <a:endParaRPr lang="zh-CN" altLang="en-US" sz="2400" u="sng" dirty="0">
              <a:solidFill>
                <a:srgbClr val="12284A"/>
              </a:solidFill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BD841B-41AC-1D43-BE76-9C46EAD62FB9}"/>
              </a:ext>
            </a:extLst>
          </p:cNvPr>
          <p:cNvGrpSpPr>
            <a:grpSpLocks noChangeAspect="1"/>
          </p:cNvGrpSpPr>
          <p:nvPr/>
        </p:nvGrpSpPr>
        <p:grpSpPr>
          <a:xfrm>
            <a:off x="1043938" y="1105232"/>
            <a:ext cx="4542685" cy="1379115"/>
            <a:chOff x="127952" y="227458"/>
            <a:chExt cx="5573299" cy="1692000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4CB03616-C5C6-8F40-A585-19D19A42E169}"/>
                </a:ext>
              </a:extLst>
            </p:cNvPr>
            <p:cNvGrpSpPr/>
            <p:nvPr/>
          </p:nvGrpSpPr>
          <p:grpSpPr>
            <a:xfrm>
              <a:off x="127952" y="227458"/>
              <a:ext cx="5573299" cy="1692000"/>
              <a:chOff x="127952" y="227458"/>
              <a:chExt cx="5573299" cy="1692000"/>
            </a:xfrm>
          </p:grpSpPr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A05C781A-1DBA-0342-9E36-1A7FFF0B6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783" y="227458"/>
                <a:ext cx="5553468" cy="1692000"/>
              </a:xfrm>
              <a:prstGeom prst="rect">
                <a:avLst/>
              </a:prstGeom>
            </p:spPr>
          </p:pic>
          <p:sp>
            <p:nvSpPr>
              <p:cNvPr id="183" name="Trapezoid 182">
                <a:extLst>
                  <a:ext uri="{FF2B5EF4-FFF2-40B4-BE49-F238E27FC236}">
                    <a16:creationId xmlns:a16="http://schemas.microsoft.com/office/drawing/2014/main" id="{71B6DAC2-DE12-D344-83E1-24C729EDB6CF}"/>
                  </a:ext>
                </a:extLst>
              </p:cNvPr>
              <p:cNvSpPr/>
              <p:nvPr/>
            </p:nvSpPr>
            <p:spPr>
              <a:xfrm>
                <a:off x="127952" y="1063397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BDDB0DA-73EE-AF4A-A646-577E5198AA2B}"/>
                  </a:ext>
                </a:extLst>
              </p:cNvPr>
              <p:cNvGrpSpPr/>
              <p:nvPr/>
            </p:nvGrpSpPr>
            <p:grpSpPr>
              <a:xfrm>
                <a:off x="1314118" y="559719"/>
                <a:ext cx="2595161" cy="374394"/>
                <a:chOff x="6991801" y="5245937"/>
                <a:chExt cx="2595161" cy="374394"/>
              </a:xfrm>
            </p:grpSpPr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27D4A349-B2D1-DA4F-B833-EDCA431FE575}"/>
                    </a:ext>
                  </a:extLst>
                </p:cNvPr>
                <p:cNvGrpSpPr/>
                <p:nvPr/>
              </p:nvGrpSpPr>
              <p:grpSpPr>
                <a:xfrm>
                  <a:off x="7925740" y="547489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F8EE686F-98F8-0345-B0DB-F7A01A255EF9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FDCEE28C-E6DE-004E-8C15-DE3DA1FEA957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A020F2C5-8C65-8740-9DE3-F02C26CED1DE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03714AC6-8AE3-5147-AA05-D4F4F7ABEFC7}"/>
                    </a:ext>
                  </a:extLst>
                </p:cNvPr>
                <p:cNvGrpSpPr/>
                <p:nvPr/>
              </p:nvGrpSpPr>
              <p:grpSpPr>
                <a:xfrm>
                  <a:off x="8361322" y="547865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96" name="Straight Arrow Connector 195">
                    <a:extLst>
                      <a:ext uri="{FF2B5EF4-FFF2-40B4-BE49-F238E27FC236}">
                        <a16:creationId xmlns:a16="http://schemas.microsoft.com/office/drawing/2014/main" id="{3D0EEFC5-8B19-D54A-A8F7-1B7F24283B3D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2DC4F0AF-5C15-B14C-8C26-C47D89D78DF1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2B109E76-380A-CC4F-936F-4E8CD37144D7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B5941398-8BBA-304E-84D4-A25F517AA586}"/>
                    </a:ext>
                  </a:extLst>
                </p:cNvPr>
                <p:cNvGrpSpPr/>
                <p:nvPr/>
              </p:nvGrpSpPr>
              <p:grpSpPr>
                <a:xfrm>
                  <a:off x="9222824" y="547488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93" name="Straight Arrow Connector 192">
                    <a:extLst>
                      <a:ext uri="{FF2B5EF4-FFF2-40B4-BE49-F238E27FC236}">
                        <a16:creationId xmlns:a16="http://schemas.microsoft.com/office/drawing/2014/main" id="{8E454009-1E85-7244-9637-5515C3F084EC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Arrow Connector 193">
                    <a:extLst>
                      <a:ext uri="{FF2B5EF4-FFF2-40B4-BE49-F238E27FC236}">
                        <a16:creationId xmlns:a16="http://schemas.microsoft.com/office/drawing/2014/main" id="{1067FE83-56C6-8946-8D91-B7D252AFCD3E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Arrow Connector 194">
                    <a:extLst>
                      <a:ext uri="{FF2B5EF4-FFF2-40B4-BE49-F238E27FC236}">
                        <a16:creationId xmlns:a16="http://schemas.microsoft.com/office/drawing/2014/main" id="{AF881FC3-85A4-BA42-9704-A1159488C90E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63A29ED-EA02-7F44-8A8C-784347B56186}"/>
                    </a:ext>
                  </a:extLst>
                </p:cNvPr>
                <p:cNvGrpSpPr/>
                <p:nvPr/>
              </p:nvGrpSpPr>
              <p:grpSpPr>
                <a:xfrm>
                  <a:off x="7058261" y="5474883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190" name="Straight Arrow Connector 189">
                    <a:extLst>
                      <a:ext uri="{FF2B5EF4-FFF2-40B4-BE49-F238E27FC236}">
                        <a16:creationId xmlns:a16="http://schemas.microsoft.com/office/drawing/2014/main" id="{00EB9F82-52E4-4A45-90E3-9EA475555E76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Arrow Connector 190">
                    <a:extLst>
                      <a:ext uri="{FF2B5EF4-FFF2-40B4-BE49-F238E27FC236}">
                        <a16:creationId xmlns:a16="http://schemas.microsoft.com/office/drawing/2014/main" id="{764FA991-2571-2147-9DAE-F3549537C2CD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Arrow Connector 191">
                    <a:extLst>
                      <a:ext uri="{FF2B5EF4-FFF2-40B4-BE49-F238E27FC236}">
                        <a16:creationId xmlns:a16="http://schemas.microsoft.com/office/drawing/2014/main" id="{6A73130C-1812-BD45-BA7A-BFACCCB639F0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2245918D-E197-CC46-97A6-C1FCB11F1900}"/>
                    </a:ext>
                  </a:extLst>
                </p:cNvPr>
                <p:cNvSpPr/>
                <p:nvPr/>
              </p:nvSpPr>
              <p:spPr>
                <a:xfrm>
                  <a:off x="6991801" y="5245937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C08C46E-A0F3-8543-B065-8F4E17BDE9F4}"/>
                </a:ext>
              </a:extLst>
            </p:cNvPr>
            <p:cNvGrpSpPr/>
            <p:nvPr/>
          </p:nvGrpSpPr>
          <p:grpSpPr>
            <a:xfrm>
              <a:off x="276356" y="274790"/>
              <a:ext cx="615038" cy="495907"/>
              <a:chOff x="365863" y="357105"/>
              <a:chExt cx="615038" cy="495907"/>
            </a:xfrm>
          </p:grpSpPr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2CD4FF79-369A-044E-99EA-D83A88BBD1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63" y="833387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979BF42E-8340-B947-B5AB-7C15729EA9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863" y="357105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9D5FC780-28BE-2B4B-B5A5-B87E7CDCF8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65054" y="471136"/>
                <a:ext cx="358211" cy="362245"/>
              </a:xfrm>
              <a:prstGeom prst="rect">
                <a:avLst/>
              </a:prstGeom>
            </p:spPr>
          </p:pic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4493340-352D-8542-A981-AB323943BA71}"/>
                  </a:ext>
                </a:extLst>
              </p:cNvPr>
              <p:cNvSpPr/>
              <p:nvPr/>
            </p:nvSpPr>
            <p:spPr>
              <a:xfrm>
                <a:off x="451113" y="807293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06C887E-61C8-B243-80FE-76687016654D}"/>
              </a:ext>
            </a:extLst>
          </p:cNvPr>
          <p:cNvGrpSpPr/>
          <p:nvPr/>
        </p:nvGrpSpPr>
        <p:grpSpPr>
          <a:xfrm>
            <a:off x="1034671" y="2589876"/>
            <a:ext cx="4572139" cy="1494089"/>
            <a:chOff x="79196" y="1896994"/>
            <a:chExt cx="5618437" cy="1836000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E1AAADC5-80B2-BF4A-92A8-204AF77BD002}"/>
                </a:ext>
              </a:extLst>
            </p:cNvPr>
            <p:cNvGrpSpPr/>
            <p:nvPr/>
          </p:nvGrpSpPr>
          <p:grpSpPr>
            <a:xfrm>
              <a:off x="79196" y="1896994"/>
              <a:ext cx="5618437" cy="1836000"/>
              <a:chOff x="79196" y="1896994"/>
              <a:chExt cx="5618437" cy="1836000"/>
            </a:xfrm>
          </p:grpSpPr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1581F7D0-8068-F34B-8357-2E625680E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96" y="1896994"/>
                <a:ext cx="5618437" cy="1836000"/>
              </a:xfrm>
              <a:prstGeom prst="rect">
                <a:avLst/>
              </a:prstGeom>
            </p:spPr>
          </p:pic>
          <p:sp>
            <p:nvSpPr>
              <p:cNvPr id="210" name="Trapezoid 209">
                <a:extLst>
                  <a:ext uri="{FF2B5EF4-FFF2-40B4-BE49-F238E27FC236}">
                    <a16:creationId xmlns:a16="http://schemas.microsoft.com/office/drawing/2014/main" id="{16041D93-1F61-6646-92D8-2BEA711A2F9A}"/>
                  </a:ext>
                </a:extLst>
              </p:cNvPr>
              <p:cNvSpPr/>
              <p:nvPr/>
            </p:nvSpPr>
            <p:spPr>
              <a:xfrm>
                <a:off x="127952" y="2892654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C27C917A-A79B-E949-B940-0CF84A2B8363}"/>
                  </a:ext>
                </a:extLst>
              </p:cNvPr>
              <p:cNvGrpSpPr/>
              <p:nvPr/>
            </p:nvGrpSpPr>
            <p:grpSpPr>
              <a:xfrm>
                <a:off x="1300267" y="2383896"/>
                <a:ext cx="2595161" cy="374394"/>
                <a:chOff x="6991801" y="5245937"/>
                <a:chExt cx="2595161" cy="374394"/>
              </a:xfrm>
            </p:grpSpPr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38B36424-78E9-F74C-8189-98E91C588CE7}"/>
                    </a:ext>
                  </a:extLst>
                </p:cNvPr>
                <p:cNvGrpSpPr/>
                <p:nvPr/>
              </p:nvGrpSpPr>
              <p:grpSpPr>
                <a:xfrm>
                  <a:off x="7925740" y="547489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22E47BE7-4E32-5B46-A200-FCA8C5BB4120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Arrow Connector 226">
                    <a:extLst>
                      <a:ext uri="{FF2B5EF4-FFF2-40B4-BE49-F238E27FC236}">
                        <a16:creationId xmlns:a16="http://schemas.microsoft.com/office/drawing/2014/main" id="{EB6DE0D8-3BB6-7C47-8EA4-DCEB11EF32A5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Arrow Connector 230">
                    <a:extLst>
                      <a:ext uri="{FF2B5EF4-FFF2-40B4-BE49-F238E27FC236}">
                        <a16:creationId xmlns:a16="http://schemas.microsoft.com/office/drawing/2014/main" id="{F786B0B3-EF53-6B44-B77B-C48B21517FFF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89248686-1ADE-954A-9607-E7920B17A6F1}"/>
                    </a:ext>
                  </a:extLst>
                </p:cNvPr>
                <p:cNvGrpSpPr/>
                <p:nvPr/>
              </p:nvGrpSpPr>
              <p:grpSpPr>
                <a:xfrm>
                  <a:off x="8361322" y="547865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F5ED86D9-58BB-7A4F-8BD5-5AC494DE4BB9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682A97A2-9D12-9F4D-A075-082B5A31DC40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A8E4A872-946C-9D4A-8F6A-FEBB27A383D9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95FBDAEF-CA99-8949-9724-49AF88E06D9A}"/>
                    </a:ext>
                  </a:extLst>
                </p:cNvPr>
                <p:cNvGrpSpPr/>
                <p:nvPr/>
              </p:nvGrpSpPr>
              <p:grpSpPr>
                <a:xfrm>
                  <a:off x="9222824" y="547488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142498E2-09B2-A247-85D1-E98EAA09FA90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>
                    <a:extLst>
                      <a:ext uri="{FF2B5EF4-FFF2-40B4-BE49-F238E27FC236}">
                        <a16:creationId xmlns:a16="http://schemas.microsoft.com/office/drawing/2014/main" id="{0627686E-7EAE-4941-82C8-223F5DF38DD9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>
                    <a:extLst>
                      <a:ext uri="{FF2B5EF4-FFF2-40B4-BE49-F238E27FC236}">
                        <a16:creationId xmlns:a16="http://schemas.microsoft.com/office/drawing/2014/main" id="{4BFC80BF-5BA7-384A-9108-E1FF80C3AE8C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933ACAE5-5D05-D749-BBEB-18AB35B23F04}"/>
                    </a:ext>
                  </a:extLst>
                </p:cNvPr>
                <p:cNvGrpSpPr/>
                <p:nvPr/>
              </p:nvGrpSpPr>
              <p:grpSpPr>
                <a:xfrm>
                  <a:off x="7058261" y="5474883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26C9936A-AA86-4744-97A0-A349BD3D2D04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661FAB1C-13BD-0C4C-9814-880EA50FA6D8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0F4672BC-B081-BD4B-B30C-9199A08D6596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C89AAF0-5966-0446-9BC9-21227809BE41}"/>
                    </a:ext>
                  </a:extLst>
                </p:cNvPr>
                <p:cNvSpPr/>
                <p:nvPr/>
              </p:nvSpPr>
              <p:spPr>
                <a:xfrm>
                  <a:off x="6991801" y="5245937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D9D1C68-F3CB-AA4D-989A-D03CC4292467}"/>
                </a:ext>
              </a:extLst>
            </p:cNvPr>
            <p:cNvGrpSpPr/>
            <p:nvPr/>
          </p:nvGrpSpPr>
          <p:grpSpPr>
            <a:xfrm>
              <a:off x="355387" y="2133055"/>
              <a:ext cx="615038" cy="476283"/>
              <a:chOff x="351922" y="2500884"/>
              <a:chExt cx="615038" cy="476283"/>
            </a:xfrm>
          </p:grpSpPr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5DD61D33-AEC8-2E4E-8746-E4F5B5E41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922" y="2977166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13D1518B-C4D4-6D42-8A91-B6E22CDDD5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922" y="2500884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A4DC5E27-5156-0D4E-B305-2AE44CD73C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51113" y="2614915"/>
                <a:ext cx="358211" cy="362245"/>
              </a:xfrm>
              <a:prstGeom prst="rect">
                <a:avLst/>
              </a:prstGeom>
            </p:spPr>
          </p:pic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BA320169-E53A-D545-BB4D-06D40D499CD4}"/>
                  </a:ext>
                </a:extLst>
              </p:cNvPr>
              <p:cNvSpPr/>
              <p:nvPr/>
            </p:nvSpPr>
            <p:spPr>
              <a:xfrm>
                <a:off x="464550" y="2750318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1BC9449-204F-CB4A-8309-4472FB7C8153}"/>
              </a:ext>
            </a:extLst>
          </p:cNvPr>
          <p:cNvGrpSpPr/>
          <p:nvPr/>
        </p:nvGrpSpPr>
        <p:grpSpPr>
          <a:xfrm>
            <a:off x="1118091" y="4179945"/>
            <a:ext cx="4514533" cy="1517802"/>
            <a:chOff x="104862" y="3717002"/>
            <a:chExt cx="5575552" cy="187452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9531E88-5174-A541-B2A4-E340EE2F264B}"/>
                </a:ext>
              </a:extLst>
            </p:cNvPr>
            <p:cNvGrpSpPr/>
            <p:nvPr/>
          </p:nvGrpSpPr>
          <p:grpSpPr>
            <a:xfrm>
              <a:off x="104862" y="3717002"/>
              <a:ext cx="5575552" cy="1874520"/>
              <a:chOff x="104862" y="3717002"/>
              <a:chExt cx="5575552" cy="1874520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84C8D143-5975-854D-AA0A-0EF73A605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902" y="3717002"/>
                <a:ext cx="5573512" cy="1874520"/>
              </a:xfrm>
              <a:prstGeom prst="rect">
                <a:avLst/>
              </a:prstGeom>
            </p:spPr>
          </p:pic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05D645FE-E0C0-0A41-B01B-47438A9E2E06}"/>
                  </a:ext>
                </a:extLst>
              </p:cNvPr>
              <p:cNvSpPr/>
              <p:nvPr/>
            </p:nvSpPr>
            <p:spPr>
              <a:xfrm>
                <a:off x="104862" y="4744541"/>
                <a:ext cx="5005828" cy="409873"/>
              </a:xfrm>
              <a:prstGeom prst="trapezoid">
                <a:avLst>
                  <a:gd name="adj" fmla="val 191755"/>
                </a:avLst>
              </a:prstGeom>
              <a:noFill/>
              <a:ln w="15875">
                <a:solidFill>
                  <a:schemeClr val="accent1">
                    <a:shade val="50000"/>
                    <a:alpha val="8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98B03EAC-4030-0C48-9E75-7B88A4EE553A}"/>
                  </a:ext>
                </a:extLst>
              </p:cNvPr>
              <p:cNvGrpSpPr/>
              <p:nvPr/>
            </p:nvGrpSpPr>
            <p:grpSpPr>
              <a:xfrm>
                <a:off x="1314127" y="4226543"/>
                <a:ext cx="2595161" cy="374394"/>
                <a:chOff x="6991801" y="5245937"/>
                <a:chExt cx="2595161" cy="374394"/>
              </a:xfrm>
            </p:grpSpPr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F7E4C30E-049E-574E-B69E-EB7A13E62CBB}"/>
                    </a:ext>
                  </a:extLst>
                </p:cNvPr>
                <p:cNvGrpSpPr/>
                <p:nvPr/>
              </p:nvGrpSpPr>
              <p:grpSpPr>
                <a:xfrm>
                  <a:off x="7925740" y="5474890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56" name="Straight Arrow Connector 255">
                    <a:extLst>
                      <a:ext uri="{FF2B5EF4-FFF2-40B4-BE49-F238E27FC236}">
                        <a16:creationId xmlns:a16="http://schemas.microsoft.com/office/drawing/2014/main" id="{1490ECB2-FF56-3F42-9669-3C85D1F46982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Arrow Connector 256">
                    <a:extLst>
                      <a:ext uri="{FF2B5EF4-FFF2-40B4-BE49-F238E27FC236}">
                        <a16:creationId xmlns:a16="http://schemas.microsoft.com/office/drawing/2014/main" id="{D0CF311B-18C7-9941-9A0E-B7E61E319F87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Arrow Connector 257">
                    <a:extLst>
                      <a:ext uri="{FF2B5EF4-FFF2-40B4-BE49-F238E27FC236}">
                        <a16:creationId xmlns:a16="http://schemas.microsoft.com/office/drawing/2014/main" id="{1AAF185A-2F09-824D-8FE9-7CD2D3FF013F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66E57EE2-1D8F-694D-90AA-03C018627D6A}"/>
                    </a:ext>
                  </a:extLst>
                </p:cNvPr>
                <p:cNvGrpSpPr/>
                <p:nvPr/>
              </p:nvGrpSpPr>
              <p:grpSpPr>
                <a:xfrm>
                  <a:off x="8361322" y="5478654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53" name="Straight Arrow Connector 252">
                    <a:extLst>
                      <a:ext uri="{FF2B5EF4-FFF2-40B4-BE49-F238E27FC236}">
                        <a16:creationId xmlns:a16="http://schemas.microsoft.com/office/drawing/2014/main" id="{AEE24053-29D5-2644-BBB7-755063DAE44E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Arrow Connector 253">
                    <a:extLst>
                      <a:ext uri="{FF2B5EF4-FFF2-40B4-BE49-F238E27FC236}">
                        <a16:creationId xmlns:a16="http://schemas.microsoft.com/office/drawing/2014/main" id="{0C709A75-6B64-A64C-A591-44A43826EE55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Arrow Connector 254">
                    <a:extLst>
                      <a:ext uri="{FF2B5EF4-FFF2-40B4-BE49-F238E27FC236}">
                        <a16:creationId xmlns:a16="http://schemas.microsoft.com/office/drawing/2014/main" id="{359DC1CB-971A-EF4D-AC62-4FCA8EA4F4B5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5793F696-FA24-074F-9020-64F8E6232750}"/>
                    </a:ext>
                  </a:extLst>
                </p:cNvPr>
                <p:cNvGrpSpPr/>
                <p:nvPr/>
              </p:nvGrpSpPr>
              <p:grpSpPr>
                <a:xfrm>
                  <a:off x="9222824" y="5474887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50" name="Straight Arrow Connector 249">
                    <a:extLst>
                      <a:ext uri="{FF2B5EF4-FFF2-40B4-BE49-F238E27FC236}">
                        <a16:creationId xmlns:a16="http://schemas.microsoft.com/office/drawing/2014/main" id="{DD2603BE-AAE2-E74D-8FC3-467EE8A9C9A0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Arrow Connector 250">
                    <a:extLst>
                      <a:ext uri="{FF2B5EF4-FFF2-40B4-BE49-F238E27FC236}">
                        <a16:creationId xmlns:a16="http://schemas.microsoft.com/office/drawing/2014/main" id="{75B7AF50-5BF7-C145-8E8A-4D20A03B9FD3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Arrow Connector 251">
                    <a:extLst>
                      <a:ext uri="{FF2B5EF4-FFF2-40B4-BE49-F238E27FC236}">
                        <a16:creationId xmlns:a16="http://schemas.microsoft.com/office/drawing/2014/main" id="{A8C8DFB5-857C-BF4E-B41E-FB923DD83E88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CC96C6B7-8865-4044-92C1-D06C93621BF9}"/>
                    </a:ext>
                  </a:extLst>
                </p:cNvPr>
                <p:cNvGrpSpPr/>
                <p:nvPr/>
              </p:nvGrpSpPr>
              <p:grpSpPr>
                <a:xfrm>
                  <a:off x="7058261" y="5474883"/>
                  <a:ext cx="285743" cy="141677"/>
                  <a:chOff x="7289686" y="4938323"/>
                  <a:chExt cx="285743" cy="141677"/>
                </a:xfrm>
              </p:grpSpPr>
              <p:cxnSp>
                <p:nvCxnSpPr>
                  <p:cNvPr id="247" name="Straight Arrow Connector 246">
                    <a:extLst>
                      <a:ext uri="{FF2B5EF4-FFF2-40B4-BE49-F238E27FC236}">
                        <a16:creationId xmlns:a16="http://schemas.microsoft.com/office/drawing/2014/main" id="{60E7E9C8-C12D-F941-8664-ADD8917D73D4}"/>
                      </a:ext>
                    </a:extLst>
                  </p:cNvPr>
                  <p:cNvCxnSpPr/>
                  <p:nvPr/>
                </p:nvCxnSpPr>
                <p:spPr>
                  <a:xfrm>
                    <a:off x="7435736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E9CC09BC-F8F4-F24B-A79D-F544CADEC349}"/>
                      </a:ext>
                    </a:extLst>
                  </p:cNvPr>
                  <p:cNvCxnSpPr/>
                  <p:nvPr/>
                </p:nvCxnSpPr>
                <p:spPr>
                  <a:xfrm>
                    <a:off x="7575429" y="4938327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2BD2FD39-EAEF-9E4F-90FE-1BB122E2FB6F}"/>
                      </a:ext>
                    </a:extLst>
                  </p:cNvPr>
                  <p:cNvCxnSpPr/>
                  <p:nvPr/>
                </p:nvCxnSpPr>
                <p:spPr>
                  <a:xfrm>
                    <a:off x="7289686" y="4938323"/>
                    <a:ext cx="0" cy="14167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triangle" w="sm" len="me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4F8C399E-7CAD-214D-AEC6-246B2A55BCA3}"/>
                    </a:ext>
                  </a:extLst>
                </p:cNvPr>
                <p:cNvSpPr/>
                <p:nvPr/>
              </p:nvSpPr>
              <p:spPr>
                <a:xfrm>
                  <a:off x="6991801" y="5245937"/>
                  <a:ext cx="2595161" cy="216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45E941B-8BE8-DB44-84AD-5548A489DD7D}"/>
                </a:ext>
              </a:extLst>
            </p:cNvPr>
            <p:cNvGrpSpPr/>
            <p:nvPr/>
          </p:nvGrpSpPr>
          <p:grpSpPr>
            <a:xfrm>
              <a:off x="355387" y="3966260"/>
              <a:ext cx="615038" cy="476283"/>
              <a:chOff x="351732" y="4590012"/>
              <a:chExt cx="615038" cy="476283"/>
            </a:xfrm>
          </p:grpSpPr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B95D7584-8340-2648-8F2B-E45659E72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732" y="5066294"/>
                <a:ext cx="615038" cy="0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C7FE6216-0E46-C740-AB41-5FC6C5A9A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732" y="4590012"/>
                <a:ext cx="0" cy="476283"/>
              </a:xfrm>
              <a:prstGeom prst="straightConnector1">
                <a:avLst/>
              </a:prstGeom>
              <a:ln>
                <a:solidFill>
                  <a:srgbClr val="5975A5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864F91C9-5DB5-CF4B-B892-21C0281C75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9437"/>
              <a:stretch/>
            </p:blipFill>
            <p:spPr>
              <a:xfrm>
                <a:off x="450923" y="4704043"/>
                <a:ext cx="358211" cy="362245"/>
              </a:xfrm>
              <a:prstGeom prst="rect">
                <a:avLst/>
              </a:prstGeom>
            </p:spPr>
          </p:pic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E5CD2E6-2286-1E48-A69C-44E0DFA856C5}"/>
                  </a:ext>
                </a:extLst>
              </p:cNvPr>
              <p:cNvSpPr/>
              <p:nvPr/>
            </p:nvSpPr>
            <p:spPr>
              <a:xfrm>
                <a:off x="607168" y="4681181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9" name="Down Arrow 258">
            <a:extLst>
              <a:ext uri="{FF2B5EF4-FFF2-40B4-BE49-F238E27FC236}">
                <a16:creationId xmlns:a16="http://schemas.microsoft.com/office/drawing/2014/main" id="{F16C30B6-769A-7F4B-9386-E742463C947F}"/>
              </a:ext>
            </a:extLst>
          </p:cNvPr>
          <p:cNvSpPr/>
          <p:nvPr/>
        </p:nvSpPr>
        <p:spPr>
          <a:xfrm>
            <a:off x="2956196" y="2427167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Down Arrow 259">
            <a:extLst>
              <a:ext uri="{FF2B5EF4-FFF2-40B4-BE49-F238E27FC236}">
                <a16:creationId xmlns:a16="http://schemas.microsoft.com/office/drawing/2014/main" id="{5ECF3B02-9224-1548-AABC-7B87A73B4827}"/>
              </a:ext>
            </a:extLst>
          </p:cNvPr>
          <p:cNvSpPr/>
          <p:nvPr/>
        </p:nvSpPr>
        <p:spPr>
          <a:xfrm>
            <a:off x="2956196" y="4111126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55EDFBAE-C3CD-1D47-A034-8A095ADBF15A}"/>
              </a:ext>
            </a:extLst>
          </p:cNvPr>
          <p:cNvCxnSpPr/>
          <p:nvPr/>
        </p:nvCxnSpPr>
        <p:spPr>
          <a:xfrm flipV="1">
            <a:off x="2396260" y="1941271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0C109E0-A22D-5F44-AFE1-E69702169F24}"/>
              </a:ext>
            </a:extLst>
          </p:cNvPr>
          <p:cNvCxnSpPr/>
          <p:nvPr/>
        </p:nvCxnSpPr>
        <p:spPr>
          <a:xfrm flipV="1">
            <a:off x="2396260" y="3543682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E17C419-2988-1248-BE4B-1F4411670B3C}"/>
              </a:ext>
            </a:extLst>
          </p:cNvPr>
          <p:cNvCxnSpPr/>
          <p:nvPr/>
        </p:nvCxnSpPr>
        <p:spPr>
          <a:xfrm flipV="1">
            <a:off x="2396260" y="5144095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A9877DC-464A-944E-8947-E7A99923E712}"/>
              </a:ext>
            </a:extLst>
          </p:cNvPr>
          <p:cNvSpPr/>
          <p:nvPr/>
        </p:nvSpPr>
        <p:spPr>
          <a:xfrm>
            <a:off x="1234250" y="5798707"/>
            <a:ext cx="10056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E84A27"/>
                </a:solidFill>
              </a:rPr>
              <a:t>‘Critical Path</a:t>
            </a:r>
            <a:r>
              <a:rPr lang="en-US" altLang="zh-CN" sz="2400" u="sng" dirty="0">
                <a:solidFill>
                  <a:srgbClr val="E84A27"/>
                </a:solidFill>
              </a:rPr>
              <a:t>(</a:t>
            </a:r>
            <a:r>
              <a:rPr lang="en-US" sz="2400" u="sng" dirty="0">
                <a:solidFill>
                  <a:srgbClr val="E84A27"/>
                </a:solidFill>
              </a:rPr>
              <a:t>s</a:t>
            </a:r>
            <a:r>
              <a:rPr lang="en-US" altLang="zh-CN" sz="2400" u="sng" dirty="0">
                <a:solidFill>
                  <a:srgbClr val="E84A27"/>
                </a:solidFill>
              </a:rPr>
              <a:t>)</a:t>
            </a:r>
            <a:r>
              <a:rPr lang="en-US" sz="2400" u="sng" dirty="0">
                <a:solidFill>
                  <a:srgbClr val="E84A27"/>
                </a:solidFill>
              </a:rPr>
              <a:t>’ experience higher contact force and longer loading duration</a:t>
            </a:r>
            <a:r>
              <a:rPr lang="en-US" altLang="zh-CN" sz="2400" u="sng" dirty="0">
                <a:solidFill>
                  <a:srgbClr val="E84A27"/>
                </a:solidFill>
              </a:rPr>
              <a:t>.</a:t>
            </a:r>
            <a:endParaRPr lang="en-US" sz="2400" u="sng" dirty="0">
              <a:solidFill>
                <a:srgbClr val="E84A27"/>
              </a:solidFill>
            </a:endParaRPr>
          </a:p>
        </p:txBody>
      </p:sp>
      <p:sp>
        <p:nvSpPr>
          <p:cNvPr id="265" name="Down Arrow 264">
            <a:extLst>
              <a:ext uri="{FF2B5EF4-FFF2-40B4-BE49-F238E27FC236}">
                <a16:creationId xmlns:a16="http://schemas.microsoft.com/office/drawing/2014/main" id="{EC0DF0AD-87C4-6D40-B9A6-9F7D68371E8F}"/>
              </a:ext>
            </a:extLst>
          </p:cNvPr>
          <p:cNvSpPr/>
          <p:nvPr/>
        </p:nvSpPr>
        <p:spPr>
          <a:xfrm>
            <a:off x="8435562" y="1264081"/>
            <a:ext cx="359172" cy="320040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27C4603-03B2-9A49-9052-7327729AB71B}"/>
              </a:ext>
            </a:extLst>
          </p:cNvPr>
          <p:cNvCxnSpPr/>
          <p:nvPr/>
        </p:nvCxnSpPr>
        <p:spPr>
          <a:xfrm flipV="1">
            <a:off x="7861650" y="2310978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3F407D81-99C0-D142-895E-CB9B6B93A001}"/>
              </a:ext>
            </a:extLst>
          </p:cNvPr>
          <p:cNvCxnSpPr/>
          <p:nvPr/>
        </p:nvCxnSpPr>
        <p:spPr>
          <a:xfrm flipV="1">
            <a:off x="7883422" y="3965821"/>
            <a:ext cx="264014" cy="874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91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B00C87C-3224-7849-9D90-1D28523A7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53361"/>
              </p:ext>
            </p:extLst>
          </p:nvPr>
        </p:nvGraphicFramePr>
        <p:xfrm>
          <a:off x="340241" y="1159216"/>
          <a:ext cx="11642651" cy="546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871">
                  <a:extLst>
                    <a:ext uri="{9D8B030D-6E8A-4147-A177-3AD203B41FA5}">
                      <a16:colId xmlns:a16="http://schemas.microsoft.com/office/drawing/2014/main" val="2573393506"/>
                    </a:ext>
                  </a:extLst>
                </a:gridCol>
                <a:gridCol w="2692695">
                  <a:extLst>
                    <a:ext uri="{9D8B030D-6E8A-4147-A177-3AD203B41FA5}">
                      <a16:colId xmlns:a16="http://schemas.microsoft.com/office/drawing/2014/main" val="4141912799"/>
                    </a:ext>
                  </a:extLst>
                </a:gridCol>
                <a:gridCol w="2692695">
                  <a:extLst>
                    <a:ext uri="{9D8B030D-6E8A-4147-A177-3AD203B41FA5}">
                      <a16:colId xmlns:a16="http://schemas.microsoft.com/office/drawing/2014/main" val="1677495152"/>
                    </a:ext>
                  </a:extLst>
                </a:gridCol>
                <a:gridCol w="2692695">
                  <a:extLst>
                    <a:ext uri="{9D8B030D-6E8A-4147-A177-3AD203B41FA5}">
                      <a16:colId xmlns:a16="http://schemas.microsoft.com/office/drawing/2014/main" val="517580313"/>
                    </a:ext>
                  </a:extLst>
                </a:gridCol>
                <a:gridCol w="2692695">
                  <a:extLst>
                    <a:ext uri="{9D8B030D-6E8A-4147-A177-3AD203B41FA5}">
                      <a16:colId xmlns:a16="http://schemas.microsoft.com/office/drawing/2014/main" val="422758"/>
                    </a:ext>
                  </a:extLst>
                </a:gridCol>
              </a:tblGrid>
              <a:tr h="223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 mph–freight car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mph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freight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car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110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mph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passenger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car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150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mph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passenger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car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636609"/>
                  </a:ext>
                </a:extLst>
              </a:tr>
              <a:tr h="1282752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278480"/>
                  </a:ext>
                </a:extLst>
              </a:tr>
              <a:tr h="1282752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Lack of Center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202364"/>
                  </a:ext>
                </a:extLst>
              </a:tr>
              <a:tr h="1282752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Center Binding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449484"/>
                  </a:ext>
                </a:extLst>
              </a:tr>
              <a:tr h="1282752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Lack of Rail Seat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518703"/>
                  </a:ext>
                </a:extLst>
              </a:tr>
            </a:tbl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412F14DE-0BBC-1645-A840-4B0CC3B89BDB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CROSSTIE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VIBRATION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VELOCITY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A2ADDF9-C04C-9440-ADA2-5CE4E1A7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38" y="1525316"/>
            <a:ext cx="2390680" cy="1234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8454E-C87E-0141-80F7-A4D8C2A3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01" y="1525316"/>
            <a:ext cx="2352109" cy="1234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32228F-EA46-1B4A-A99B-59B1345AE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93" y="1525316"/>
            <a:ext cx="2363230" cy="1234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38EBB9-D3C0-5743-BB67-7AB2C308E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706" y="1525316"/>
            <a:ext cx="2324306" cy="1234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BF6BC-F810-EB46-A740-AE860E548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758" y="2811780"/>
            <a:ext cx="2390680" cy="1234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146E39-9D37-5541-AD45-0C0741B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2026" y="2811780"/>
            <a:ext cx="2357669" cy="1234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7E1893-B1A1-E045-8C7B-80631CD43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500" y="2811780"/>
            <a:ext cx="2373923" cy="12344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CBAE41-4CDE-7443-A8EF-F2068CEC15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3189" y="2810740"/>
            <a:ext cx="2334823" cy="1234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535200-D081-5A45-9296-6D5CDD0BAD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758" y="4101422"/>
            <a:ext cx="2390680" cy="12344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95461A-9E35-404F-BF0F-3EC5A5125F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2026" y="4100828"/>
            <a:ext cx="2352109" cy="1234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E78921-37A9-7C4E-BA2A-C2E03ABEF0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5500" y="4094735"/>
            <a:ext cx="2363230" cy="12344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C9E77D-6411-0F47-9ACF-CBCF113259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3706" y="4094735"/>
            <a:ext cx="2329237" cy="12344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686BB7-7DE1-AF4F-9A0E-960C3AC77E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5758" y="5377690"/>
            <a:ext cx="2390680" cy="12344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49775C-1BC2-9847-82E6-05AD5AEA88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58239" y="5377690"/>
            <a:ext cx="2352109" cy="12344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CC0462-6359-9943-A166-68F250B624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54807" y="5377690"/>
            <a:ext cx="2373923" cy="12344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D04E4B-ACDF-6C42-996A-4145684C73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3189" y="5378730"/>
            <a:ext cx="2329237" cy="123444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3A6BBD0-B6AE-524D-B71F-4E570B97576A}"/>
              </a:ext>
            </a:extLst>
          </p:cNvPr>
          <p:cNvSpPr/>
          <p:nvPr/>
        </p:nvSpPr>
        <p:spPr>
          <a:xfrm>
            <a:off x="3839753" y="2707997"/>
            <a:ext cx="2828260" cy="398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FB1A9A-26F3-6E4A-AE1C-A75D107CFF35}"/>
              </a:ext>
            </a:extLst>
          </p:cNvPr>
          <p:cNvSpPr/>
          <p:nvPr/>
        </p:nvSpPr>
        <p:spPr>
          <a:xfrm>
            <a:off x="9236910" y="1083811"/>
            <a:ext cx="2828260" cy="1744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DDBAFEE4-70F2-6A43-B1F6-3F48CC65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3706" y="6563156"/>
            <a:ext cx="2743200" cy="365125"/>
          </a:xfrm>
        </p:spPr>
        <p:txBody>
          <a:bodyPr/>
          <a:lstStyle/>
          <a:p>
            <a:fld id="{C4F81A5F-34E0-4F90-8FD3-707C6E2AF6C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682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06321-909E-654E-98F4-C996CFAA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AAB3B6-E370-C14F-9ED2-E1EE0BA376E7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BALLAST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PARTICLE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MOVEMENT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C05036-0B5C-324E-962F-DB704C5A76BD}"/>
              </a:ext>
            </a:extLst>
          </p:cNvPr>
          <p:cNvGrpSpPr>
            <a:grpSpLocks noChangeAspect="1"/>
          </p:cNvGrpSpPr>
          <p:nvPr/>
        </p:nvGrpSpPr>
        <p:grpSpPr>
          <a:xfrm>
            <a:off x="1967880" y="1169528"/>
            <a:ext cx="6443460" cy="1210235"/>
            <a:chOff x="446358" y="984818"/>
            <a:chExt cx="6709044" cy="1260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476832-A831-3849-BA72-DA79710C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358" y="984818"/>
              <a:ext cx="6709044" cy="954626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5CCF699-F15B-444E-B13A-234777E7CDDE}"/>
                </a:ext>
              </a:extLst>
            </p:cNvPr>
            <p:cNvGrpSpPr/>
            <p:nvPr/>
          </p:nvGrpSpPr>
          <p:grpSpPr>
            <a:xfrm>
              <a:off x="1864912" y="1722613"/>
              <a:ext cx="4428754" cy="522323"/>
              <a:chOff x="2118149" y="1720295"/>
              <a:chExt cx="4428754" cy="52232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6CE3B5-B19C-D64D-B43F-047D589DB9EA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7FCDEF-995A-9C45-BFB5-726F12C800B7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1A4410-6A88-414E-BAB4-AF1AB5C4AE94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C074A0-6600-5844-A5DC-53322F655E42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AD4E6A-3FCB-704A-BB93-B5D4B811D5E6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610009-51E3-0647-9E30-7382B311C3AD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9991A-0F36-A348-814C-A583C3EA6913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EEC836-20D9-E041-9E26-A6E78B4EC71A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6FD5A9-8FC4-A44B-BC2A-24D50AC29D40}"/>
              </a:ext>
            </a:extLst>
          </p:cNvPr>
          <p:cNvGrpSpPr>
            <a:grpSpLocks noChangeAspect="1"/>
          </p:cNvGrpSpPr>
          <p:nvPr/>
        </p:nvGrpSpPr>
        <p:grpSpPr>
          <a:xfrm>
            <a:off x="2050362" y="2429916"/>
            <a:ext cx="6484952" cy="1303404"/>
            <a:chOff x="528840" y="2309155"/>
            <a:chExt cx="6626562" cy="133186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A7DDE68-2B60-2D49-BC9D-868B0D64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840" y="2309155"/>
              <a:ext cx="6626562" cy="991246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CD69F81-33D9-F94C-9E8B-8BBF4E6AB31A}"/>
                </a:ext>
              </a:extLst>
            </p:cNvPr>
            <p:cNvGrpSpPr/>
            <p:nvPr/>
          </p:nvGrpSpPr>
          <p:grpSpPr>
            <a:xfrm>
              <a:off x="1864912" y="3118698"/>
              <a:ext cx="4428754" cy="522323"/>
              <a:chOff x="2118149" y="1720295"/>
              <a:chExt cx="4428754" cy="5223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6A0801-6D02-6246-B31B-0ABDFAFE1F6F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433A15E-7CE5-984B-921C-BD1C1958D7B5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32D9B8-AFA8-1C4A-86B9-21162F99CEE5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10323F-9876-3349-90D0-DCE27A34FF95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6BC252A-D15F-FC4F-83DF-92D436B5E68A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7D4ED3-07B1-314F-BBF0-F05ABB4F5FB8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EE4BF9-B755-D64B-8CDB-89CB935A5198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516438-1EB2-AE4F-AA6B-4194F4EF491B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75A33E-F616-AA49-BBE5-AA2A6E9F608D}"/>
              </a:ext>
            </a:extLst>
          </p:cNvPr>
          <p:cNvGrpSpPr/>
          <p:nvPr/>
        </p:nvGrpSpPr>
        <p:grpSpPr>
          <a:xfrm>
            <a:off x="2050362" y="3969094"/>
            <a:ext cx="6443460" cy="1230879"/>
            <a:chOff x="528840" y="4036289"/>
            <a:chExt cx="6443460" cy="123087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0029CC-8825-844D-911A-1693BE3A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840" y="4036289"/>
              <a:ext cx="6443460" cy="83813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51FC0C-7DF1-8E4D-9783-F0E9FA1979AD}"/>
                </a:ext>
              </a:extLst>
            </p:cNvPr>
            <p:cNvGrpSpPr/>
            <p:nvPr/>
          </p:nvGrpSpPr>
          <p:grpSpPr>
            <a:xfrm>
              <a:off x="1864912" y="4744845"/>
              <a:ext cx="4428754" cy="522323"/>
              <a:chOff x="2118149" y="1720295"/>
              <a:chExt cx="4428754" cy="52232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6C95E29-74D0-2D40-B4AE-374D51796934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8C7E751-30EB-B449-9017-CDE90FC23A23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595D90-63C6-0042-847D-22D12A42AD56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D1717B-78C7-E34F-ACC5-2D5E9D81D223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B6D84A-1AF6-684B-9FA0-FFD666054B5E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42A10F2-AA9A-1D43-BC34-8B240E6E4F52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015915-61D8-584C-BD59-BC0D9505E37B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BD7176-7328-7349-9D4A-D958C614588C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0D3868-E143-E04A-8224-E5C93EA166BD}"/>
              </a:ext>
            </a:extLst>
          </p:cNvPr>
          <p:cNvGrpSpPr/>
          <p:nvPr/>
        </p:nvGrpSpPr>
        <p:grpSpPr>
          <a:xfrm>
            <a:off x="2050362" y="5336083"/>
            <a:ext cx="6443460" cy="1338156"/>
            <a:chOff x="528840" y="5467074"/>
            <a:chExt cx="6443460" cy="133815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CD28D18-5F9E-0A46-A374-2E227A4D1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840" y="5467074"/>
              <a:ext cx="6443460" cy="936852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3809764-8882-1045-BD87-8E92C01E3DBA}"/>
                </a:ext>
              </a:extLst>
            </p:cNvPr>
            <p:cNvGrpSpPr/>
            <p:nvPr/>
          </p:nvGrpSpPr>
          <p:grpSpPr>
            <a:xfrm>
              <a:off x="1864912" y="6282907"/>
              <a:ext cx="4428754" cy="522323"/>
              <a:chOff x="2118149" y="1720295"/>
              <a:chExt cx="4428754" cy="52232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5CB81C6-6290-594C-A96B-330FA72DDC65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36F0969-95F5-BA49-8804-6650801C9664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4A0601A-701A-E44F-90E3-C57D63AE667C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A03E0DB-588D-E24D-A67D-66242F57FD4D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4FE2739-46EA-CC4B-A856-BCF1D57E11B1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9E93D3-DF08-E143-8B9C-ACFDB594C421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747B51-A520-9747-86C2-6F9B393CA507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7AA0D59-E29E-3A43-A77E-0C7EB864C67D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C0115C6-4E5D-9545-88AE-366D39E0A7CB}"/>
              </a:ext>
            </a:extLst>
          </p:cNvPr>
          <p:cNvSpPr txBox="1"/>
          <p:nvPr/>
        </p:nvSpPr>
        <p:spPr>
          <a:xfrm>
            <a:off x="8567042" y="5619843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Rail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Seat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C55E65-A153-604C-95DB-AE90ECF5E6AA}"/>
              </a:ext>
            </a:extLst>
          </p:cNvPr>
          <p:cNvSpPr txBox="1"/>
          <p:nvPr/>
        </p:nvSpPr>
        <p:spPr>
          <a:xfrm>
            <a:off x="8610600" y="131348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Full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4C0EE7-2619-774C-915A-75408D157CEE}"/>
              </a:ext>
            </a:extLst>
          </p:cNvPr>
          <p:cNvSpPr txBox="1"/>
          <p:nvPr/>
        </p:nvSpPr>
        <p:spPr>
          <a:xfrm>
            <a:off x="8567121" y="2730895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19061F-CBFA-2F46-A59B-799E0483D3B7}"/>
              </a:ext>
            </a:extLst>
          </p:cNvPr>
          <p:cNvSpPr txBox="1"/>
          <p:nvPr/>
        </p:nvSpPr>
        <p:spPr>
          <a:xfrm>
            <a:off x="8567120" y="4148302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High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Binding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59C17C-51DD-D749-ABFE-0D573CFDC238}"/>
              </a:ext>
            </a:extLst>
          </p:cNvPr>
          <p:cNvSpPr/>
          <p:nvPr/>
        </p:nvSpPr>
        <p:spPr>
          <a:xfrm>
            <a:off x="342900" y="3352764"/>
            <a:ext cx="1504078" cy="830997"/>
          </a:xfrm>
          <a:prstGeom prst="rect">
            <a:avLst/>
          </a:prstGeom>
          <a:ln w="19050">
            <a:solidFill>
              <a:srgbClr val="E84A2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zh-CN" altLang="en-US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mph</a:t>
            </a:r>
          </a:p>
          <a:p>
            <a:pPr algn="ctr"/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freight</a:t>
            </a:r>
            <a:r>
              <a:rPr lang="zh-CN" altLang="en-US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</a:t>
            </a:r>
            <a:endParaRPr lang="en-US" sz="2400" dirty="0">
              <a:solidFill>
                <a:srgbClr val="E84A2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35F1B31-5274-0C4E-94DC-B8AA9FE343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0" y="4148302"/>
            <a:ext cx="685358" cy="6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46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AECEF-6E17-A447-96EF-A77AEF74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CF5F08-3FB4-A74F-A411-952DB857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5A17D8-0DDA-6E45-A87C-3E8EFF66B632}"/>
              </a:ext>
            </a:extLst>
          </p:cNvPr>
          <p:cNvGrpSpPr/>
          <p:nvPr/>
        </p:nvGrpSpPr>
        <p:grpSpPr>
          <a:xfrm>
            <a:off x="2101511" y="1170425"/>
            <a:ext cx="6338245" cy="1188110"/>
            <a:chOff x="458457" y="1004685"/>
            <a:chExt cx="6581536" cy="12337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57CF83-87B8-4643-9EF5-55AB8AA0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457" y="1004685"/>
              <a:ext cx="6581536" cy="84718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7B7639F-ADA7-6842-BB59-7D35624CDD54}"/>
                </a:ext>
              </a:extLst>
            </p:cNvPr>
            <p:cNvGrpSpPr/>
            <p:nvPr/>
          </p:nvGrpSpPr>
          <p:grpSpPr>
            <a:xfrm>
              <a:off x="1864912" y="1716078"/>
              <a:ext cx="4428754" cy="522323"/>
              <a:chOff x="2118149" y="1720295"/>
              <a:chExt cx="4428754" cy="52232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7294D6-6107-0F4A-9B39-61AE9F49EC3F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9B76BE-07C2-F54F-9FE9-4EEA77B5058E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EB4407-C02F-8D45-8947-EB9C831544F0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9B4D60-F110-0C41-8F24-49ADBA678D8A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3982AE-434B-B44F-B1FB-F9266A1236EF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489E0C-1261-1149-AE78-84996A6C69A9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B638D-7FFC-FF4A-A99A-03E76E9E3AC4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6A5048-6C45-6942-BF25-4B4743727F8C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FD5810-11D5-8948-997C-1D576FA0AA84}"/>
              </a:ext>
            </a:extLst>
          </p:cNvPr>
          <p:cNvGrpSpPr/>
          <p:nvPr/>
        </p:nvGrpSpPr>
        <p:grpSpPr>
          <a:xfrm>
            <a:off x="2141444" y="2576368"/>
            <a:ext cx="6652916" cy="1242374"/>
            <a:chOff x="421850" y="2446990"/>
            <a:chExt cx="6912400" cy="129083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C6FB6E-C68D-3D4D-B0D5-79B06828B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50" y="2446990"/>
              <a:ext cx="6912400" cy="93051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84CDF9-92A4-4C46-9DD6-8BA03FF93196}"/>
                </a:ext>
              </a:extLst>
            </p:cNvPr>
            <p:cNvGrpSpPr/>
            <p:nvPr/>
          </p:nvGrpSpPr>
          <p:grpSpPr>
            <a:xfrm>
              <a:off x="1864912" y="3215497"/>
              <a:ext cx="4428754" cy="522323"/>
              <a:chOff x="2118149" y="1720295"/>
              <a:chExt cx="4428754" cy="52232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1D3672-A0E6-FB45-92FE-625F047BB73A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E6AF41-9A2E-A840-AAC3-45D001C35351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E4C221C-53A2-6344-AA5C-1ECFEEA31A18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8D53D72-3E7E-084E-A4A1-BDC8783E10B6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678E3D-FA58-2740-95A2-EE18D88E89F3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566F30B-6D54-484C-81B3-662EF6F80254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95FC43-8A69-1D48-A497-350F1C084CF1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C9336F-AD0A-BF4E-94CE-754AD412A008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7D808E-AB83-CD49-8E48-221DF917A41B}"/>
              </a:ext>
            </a:extLst>
          </p:cNvPr>
          <p:cNvGrpSpPr/>
          <p:nvPr/>
        </p:nvGrpSpPr>
        <p:grpSpPr>
          <a:xfrm>
            <a:off x="1985089" y="3954881"/>
            <a:ext cx="6540447" cy="1222033"/>
            <a:chOff x="256111" y="3830225"/>
            <a:chExt cx="6783881" cy="126751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A0967EF-7F14-A444-82D9-5AD2A0D81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111" y="3830225"/>
              <a:ext cx="6783881" cy="90081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B0DF6C-99D5-EF49-99A8-B3A2F7666E26}"/>
                </a:ext>
              </a:extLst>
            </p:cNvPr>
            <p:cNvGrpSpPr/>
            <p:nvPr/>
          </p:nvGrpSpPr>
          <p:grpSpPr>
            <a:xfrm>
              <a:off x="1864912" y="4575419"/>
              <a:ext cx="4428754" cy="522323"/>
              <a:chOff x="2118149" y="1720295"/>
              <a:chExt cx="4428754" cy="52232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DA3BC4-9EA0-D04A-9693-BF4A332E1AF1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23AB2D-FDF9-F345-8AA4-B329E975D79B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E9DF27-DDCE-E743-B5D4-6FBF36ACA7B5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C3CC9F3-A74A-514B-A00E-A2FB8726484F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69C7BE2-FFA6-EE42-BCAE-E4E91C5E8269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6B608D1-6388-9F49-A402-B08A5BD40184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2CF91A-9C2F-C345-9635-758D8EF029FD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F94E10-D387-E24F-88D3-BCEB00EEA5CB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81D800-4BCB-8840-8CF5-1A2B9CE71217}"/>
              </a:ext>
            </a:extLst>
          </p:cNvPr>
          <p:cNvGrpSpPr/>
          <p:nvPr/>
        </p:nvGrpSpPr>
        <p:grpSpPr>
          <a:xfrm>
            <a:off x="2141443" y="5287027"/>
            <a:ext cx="6384093" cy="1319451"/>
            <a:chOff x="312346" y="5157039"/>
            <a:chExt cx="6727645" cy="139045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98469F7-131C-F54F-A1DC-4AD41681D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346" y="5157039"/>
              <a:ext cx="6727645" cy="101207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2DF2A2C-15C6-CF43-9EB9-CCEEF2C31273}"/>
                </a:ext>
              </a:extLst>
            </p:cNvPr>
            <p:cNvGrpSpPr/>
            <p:nvPr/>
          </p:nvGrpSpPr>
          <p:grpSpPr>
            <a:xfrm>
              <a:off x="1864912" y="6025172"/>
              <a:ext cx="4428754" cy="522323"/>
              <a:chOff x="2118149" y="1720295"/>
              <a:chExt cx="4428754" cy="52232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7DEBA8B-C144-AC4F-AF39-AD59EFF0A5E6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4926A9F-AD15-A247-84DC-EF6781FA85D6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48C7593-6F92-D24B-B599-7CE74732ABC2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3CFBBE-42B5-C441-8D08-008376466AAC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50B8348-8F8B-2F4D-AC8C-2DA2B084841D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384CCB5-1BAF-4149-BF9B-E995B04B7501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06DAA4-78F1-C64E-A86F-A6D39C73F662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30B13B-F5BC-1E40-9CA8-FAF3FF57D44C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3A69154-9619-CF47-9012-3937073A3BAB}"/>
              </a:ext>
            </a:extLst>
          </p:cNvPr>
          <p:cNvSpPr/>
          <p:nvPr/>
        </p:nvSpPr>
        <p:spPr>
          <a:xfrm>
            <a:off x="342900" y="3352764"/>
            <a:ext cx="1504078" cy="830997"/>
          </a:xfrm>
          <a:prstGeom prst="rect">
            <a:avLst/>
          </a:prstGeom>
          <a:ln w="19050">
            <a:solidFill>
              <a:srgbClr val="E84A2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zh-CN" altLang="en-US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mph</a:t>
            </a:r>
          </a:p>
          <a:p>
            <a:pPr algn="ctr"/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freight</a:t>
            </a:r>
            <a:r>
              <a:rPr lang="zh-CN" altLang="en-US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</a:t>
            </a:r>
            <a:endParaRPr lang="en-US" sz="2400" dirty="0">
              <a:solidFill>
                <a:srgbClr val="E84A2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76BDB45-04C8-7841-A4F4-BC846CB5A2C9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BALLAST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PARTICLE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MOVEMENT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7829BD-A5DE-1245-BB65-1C053A3A2949}"/>
              </a:ext>
            </a:extLst>
          </p:cNvPr>
          <p:cNvSpPr txBox="1"/>
          <p:nvPr/>
        </p:nvSpPr>
        <p:spPr>
          <a:xfrm>
            <a:off x="8567042" y="5619843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Rail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Seat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151998-95BC-2545-AE35-77C1B0398601}"/>
              </a:ext>
            </a:extLst>
          </p:cNvPr>
          <p:cNvSpPr txBox="1"/>
          <p:nvPr/>
        </p:nvSpPr>
        <p:spPr>
          <a:xfrm>
            <a:off x="8610600" y="131348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Full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FF5227-0824-4642-9D0B-7DD8CC29E3BC}"/>
              </a:ext>
            </a:extLst>
          </p:cNvPr>
          <p:cNvSpPr txBox="1"/>
          <p:nvPr/>
        </p:nvSpPr>
        <p:spPr>
          <a:xfrm>
            <a:off x="8567121" y="2730895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446C0B-5782-374E-9ED3-057CC069E0E3}"/>
              </a:ext>
            </a:extLst>
          </p:cNvPr>
          <p:cNvSpPr txBox="1"/>
          <p:nvPr/>
        </p:nvSpPr>
        <p:spPr>
          <a:xfrm>
            <a:off x="8567120" y="4148302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High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Binding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46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0C6AE-CCD1-A94D-9B4E-EFEBDDFAC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D260D-F27D-CE48-B4C5-98AA975F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9DA364-9434-E242-8B9C-C8079A367FC4}"/>
              </a:ext>
            </a:extLst>
          </p:cNvPr>
          <p:cNvGrpSpPr/>
          <p:nvPr/>
        </p:nvGrpSpPr>
        <p:grpSpPr>
          <a:xfrm>
            <a:off x="2309560" y="1201997"/>
            <a:ext cx="6334615" cy="1164831"/>
            <a:chOff x="397540" y="1043111"/>
            <a:chExt cx="6593469" cy="12124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118DC1-D3ED-AE48-B2B6-0311D229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540" y="1043111"/>
              <a:ext cx="6593469" cy="85410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22150B-48D6-0342-A44C-644D340B2A3F}"/>
                </a:ext>
              </a:extLst>
            </p:cNvPr>
            <p:cNvGrpSpPr/>
            <p:nvPr/>
          </p:nvGrpSpPr>
          <p:grpSpPr>
            <a:xfrm>
              <a:off x="1864912" y="1733218"/>
              <a:ext cx="4428754" cy="522323"/>
              <a:chOff x="2118149" y="1720295"/>
              <a:chExt cx="4428754" cy="52232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712791-939E-5E46-96D9-2DFC6331A9DB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66DDC0-B29B-6044-A71E-7D5CD0C79BA8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121346-668F-FC48-AF7B-E9288F342B49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028E09-3C94-004E-AB9C-86583BE1766E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3B67FB8-1B2E-034D-BFE2-BF1CAB4BC431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FB9078-4D92-BF46-A00F-424E4D6E52E7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B0A5F0-FF6D-1A46-BEF0-39997BB00B30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ECA917-1A31-7A48-A552-1263C1ED0A2D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7159AC-2948-2F49-B26F-2EA8B842E6D0}"/>
              </a:ext>
            </a:extLst>
          </p:cNvPr>
          <p:cNvGrpSpPr/>
          <p:nvPr/>
        </p:nvGrpSpPr>
        <p:grpSpPr>
          <a:xfrm>
            <a:off x="2344592" y="2640136"/>
            <a:ext cx="6519964" cy="1087154"/>
            <a:chOff x="397540" y="2481249"/>
            <a:chExt cx="6919866" cy="115383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7162B5-2B6B-5041-AC53-4F7DC22D7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540" y="2481249"/>
              <a:ext cx="6919866" cy="88314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0CA9CB-3C43-E944-B6BE-4B60C05E0D89}"/>
                </a:ext>
              </a:extLst>
            </p:cNvPr>
            <p:cNvGrpSpPr/>
            <p:nvPr/>
          </p:nvGrpSpPr>
          <p:grpSpPr>
            <a:xfrm>
              <a:off x="1905803" y="3112761"/>
              <a:ext cx="4428754" cy="522323"/>
              <a:chOff x="2118149" y="1720295"/>
              <a:chExt cx="4428754" cy="52232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2C8158-4AE4-0D44-852E-FA58FE549C34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7A45B8-72D3-2B43-9371-8D71A87C8AE0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A19F47-41A4-A248-92CE-98365906842C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E6DADF2-32FF-9840-B5C7-7CF86FB8C1E4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8C4C8A2-C219-BB40-99C5-24DAE9CB3F75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B514452-B495-D549-B417-406885A714A3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C2C5CB-A441-C948-B171-CBCC23B561E7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C29232-C32C-E14F-9F13-CE1D842B4DFD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7B9292-E3F0-1544-98C4-AE7A0CB91DDA}"/>
              </a:ext>
            </a:extLst>
          </p:cNvPr>
          <p:cNvGrpSpPr/>
          <p:nvPr/>
        </p:nvGrpSpPr>
        <p:grpSpPr>
          <a:xfrm>
            <a:off x="2460382" y="4010509"/>
            <a:ext cx="6324287" cy="1166525"/>
            <a:chOff x="317654" y="3851623"/>
            <a:chExt cx="6919866" cy="12763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E85DAF9-D8CC-2E47-85AA-4B877623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654" y="3851623"/>
              <a:ext cx="6919866" cy="883033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A0EA3D3-A14F-0E47-82D3-129BEF7A1705}"/>
                </a:ext>
              </a:extLst>
            </p:cNvPr>
            <p:cNvGrpSpPr/>
            <p:nvPr/>
          </p:nvGrpSpPr>
          <p:grpSpPr>
            <a:xfrm>
              <a:off x="1864912" y="4605681"/>
              <a:ext cx="4428754" cy="522323"/>
              <a:chOff x="2118149" y="1720295"/>
              <a:chExt cx="4428754" cy="52232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750B19-CB12-3748-885C-F397B8E0857A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B679404-898F-9746-8924-656F7EFD9BEF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DC3A67-E38D-E14D-B05B-3C6640CD6632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E22A72-2706-B640-AB12-66AF2FC7EE17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3E3AEB-66C0-5746-B56A-ACFF197AF7A9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2D2442-DD2F-424D-8788-F63D286C58FA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55421D-EA1B-2C49-BF6A-F7EC23C66360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3D8488-61AA-AF45-9398-BF460B9E8F36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D4533E-BC04-D441-981D-DE5602E5FE07}"/>
              </a:ext>
            </a:extLst>
          </p:cNvPr>
          <p:cNvGrpSpPr/>
          <p:nvPr/>
        </p:nvGrpSpPr>
        <p:grpSpPr>
          <a:xfrm>
            <a:off x="2368745" y="5242894"/>
            <a:ext cx="6506189" cy="1347799"/>
            <a:chOff x="385438" y="5253527"/>
            <a:chExt cx="6852082" cy="141945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79C685A-2711-EB4A-8224-EDF1EE2B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438" y="5253527"/>
              <a:ext cx="6852082" cy="105965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15DC53-C54E-F045-AD21-10E1F574CD34}"/>
                </a:ext>
              </a:extLst>
            </p:cNvPr>
            <p:cNvGrpSpPr/>
            <p:nvPr/>
          </p:nvGrpSpPr>
          <p:grpSpPr>
            <a:xfrm>
              <a:off x="1864912" y="6150657"/>
              <a:ext cx="4428754" cy="522323"/>
              <a:chOff x="2118149" y="1720295"/>
              <a:chExt cx="4428754" cy="52232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3E022FF-62D0-3243-A58A-6AFD47D1617F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F8AF0-5EF1-FB43-9ED2-CCF3CEE9102B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F159EA7-7D9F-5D4E-B3BB-3861CB84D91C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DC7CCF0-B9BF-1145-8F51-3C84F0922833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908D02-5351-EC4E-9676-90CDAD580D2E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C9225A6-B0DA-C045-9F0C-254429FDA5D2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837989-CE08-3645-9B5B-E1F336881A19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9DDC6E-8E1C-4F4D-90D7-F1BCCE4C61A3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28C44F06-676F-8B4B-89D5-A25F9ED5CEE5}"/>
              </a:ext>
            </a:extLst>
          </p:cNvPr>
          <p:cNvSpPr/>
          <p:nvPr/>
        </p:nvSpPr>
        <p:spPr>
          <a:xfrm>
            <a:off x="196477" y="3352764"/>
            <a:ext cx="1961932" cy="830997"/>
          </a:xfrm>
          <a:prstGeom prst="rect">
            <a:avLst/>
          </a:prstGeom>
          <a:ln w="19050">
            <a:solidFill>
              <a:srgbClr val="E84A2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  <a:r>
              <a:rPr lang="zh-CN" altLang="en-US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mph</a:t>
            </a:r>
          </a:p>
          <a:p>
            <a:pPr algn="ctr"/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</a:t>
            </a:r>
            <a:r>
              <a:rPr lang="zh-CN" altLang="en-US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</a:t>
            </a:r>
            <a:endParaRPr lang="en-US" sz="2400" dirty="0">
              <a:solidFill>
                <a:srgbClr val="E84A2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A1B7DA36-028E-C34F-A8C8-DF9B9E8CC2EC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BALLAST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PARTICLE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MOVEMENT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E7CA7BE3-E816-CE46-B5C0-DC2392A40632}"/>
              </a:ext>
            </a:extLst>
          </p:cNvPr>
          <p:cNvSpPr/>
          <p:nvPr/>
        </p:nvSpPr>
        <p:spPr>
          <a:xfrm>
            <a:off x="1035779" y="4379974"/>
            <a:ext cx="283327" cy="244248"/>
          </a:xfrm>
          <a:prstGeom prst="triangl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531882-4D6C-1947-B872-1CC014B7EC48}"/>
              </a:ext>
            </a:extLst>
          </p:cNvPr>
          <p:cNvSpPr txBox="1"/>
          <p:nvPr/>
        </p:nvSpPr>
        <p:spPr>
          <a:xfrm>
            <a:off x="8567042" y="5619843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Rail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Seat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DA2EEA-032C-1D46-B513-7B49F3B2EAF1}"/>
              </a:ext>
            </a:extLst>
          </p:cNvPr>
          <p:cNvSpPr txBox="1"/>
          <p:nvPr/>
        </p:nvSpPr>
        <p:spPr>
          <a:xfrm>
            <a:off x="8610600" y="131348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Full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3B474B-D93C-734E-8498-4EDF7F60AEE9}"/>
              </a:ext>
            </a:extLst>
          </p:cNvPr>
          <p:cNvSpPr txBox="1"/>
          <p:nvPr/>
        </p:nvSpPr>
        <p:spPr>
          <a:xfrm>
            <a:off x="8567121" y="2730895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8F4564-FABA-9B4E-B0E6-DB415E7CB793}"/>
              </a:ext>
            </a:extLst>
          </p:cNvPr>
          <p:cNvSpPr txBox="1"/>
          <p:nvPr/>
        </p:nvSpPr>
        <p:spPr>
          <a:xfrm>
            <a:off x="8567120" y="4148302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High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Binding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5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0A08-54F7-A84B-BD04-CA7CBD67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3B87-A834-6349-BC52-26757B441D59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8ED0D-2442-0C4F-9212-268CD222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2D5D04-8FBB-F041-8698-4337F1868096}"/>
              </a:ext>
            </a:extLst>
          </p:cNvPr>
          <p:cNvCxnSpPr>
            <a:cxnSpLocks/>
          </p:cNvCxnSpPr>
          <p:nvPr/>
        </p:nvCxnSpPr>
        <p:spPr>
          <a:xfrm>
            <a:off x="1714072" y="3796204"/>
            <a:ext cx="8763856" cy="0"/>
          </a:xfrm>
          <a:prstGeom prst="line">
            <a:avLst/>
          </a:prstGeom>
          <a:ln w="19050">
            <a:solidFill>
              <a:srgbClr val="122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5">
            <a:extLst>
              <a:ext uri="{FF2B5EF4-FFF2-40B4-BE49-F238E27FC236}">
                <a16:creationId xmlns:a16="http://schemas.microsoft.com/office/drawing/2014/main" id="{C70C9540-62A0-A241-9C77-D2AF4E699313}"/>
              </a:ext>
            </a:extLst>
          </p:cNvPr>
          <p:cNvSpPr txBox="1">
            <a:spLocks/>
          </p:cNvSpPr>
          <p:nvPr/>
        </p:nvSpPr>
        <p:spPr>
          <a:xfrm>
            <a:off x="2324100" y="2887044"/>
            <a:ext cx="7543800" cy="8196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12284A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562863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6B4A8-1872-E342-BA1E-90F5B423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36C86-0974-9647-B07E-8CB32D72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1BDD-33CB-3849-A5D7-778EFECF331E}"/>
              </a:ext>
            </a:extLst>
          </p:cNvPr>
          <p:cNvSpPr/>
          <p:nvPr/>
        </p:nvSpPr>
        <p:spPr>
          <a:xfrm>
            <a:off x="196477" y="3352764"/>
            <a:ext cx="1961932" cy="830997"/>
          </a:xfrm>
          <a:prstGeom prst="rect">
            <a:avLst/>
          </a:prstGeom>
          <a:ln w="19050">
            <a:solidFill>
              <a:srgbClr val="E84A2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r>
              <a:rPr lang="zh-CN" altLang="en-US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mph</a:t>
            </a:r>
          </a:p>
          <a:p>
            <a:pPr algn="ctr"/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</a:t>
            </a:r>
            <a:r>
              <a:rPr lang="zh-CN" altLang="en-US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E84A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</a:t>
            </a:r>
            <a:endParaRPr lang="en-US" sz="2400" dirty="0">
              <a:solidFill>
                <a:srgbClr val="E84A2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2F9DAC-7F40-D745-8250-44E5A2D2E86A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BALLAST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PARTICLE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MOVEMENT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CD2EAB-138E-CF41-B1B1-17D580D5DDDB}"/>
              </a:ext>
            </a:extLst>
          </p:cNvPr>
          <p:cNvGrpSpPr/>
          <p:nvPr/>
        </p:nvGrpSpPr>
        <p:grpSpPr>
          <a:xfrm>
            <a:off x="2179674" y="1154634"/>
            <a:ext cx="6233891" cy="1253446"/>
            <a:chOff x="522211" y="790587"/>
            <a:chExt cx="6421514" cy="12911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FEBAAA-D3BD-A74B-80C9-2F980C05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211" y="790587"/>
              <a:ext cx="6421514" cy="97627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63FDC12-F5FB-1E40-BB00-6C83284D1EDC}"/>
                </a:ext>
              </a:extLst>
            </p:cNvPr>
            <p:cNvGrpSpPr/>
            <p:nvPr/>
          </p:nvGrpSpPr>
          <p:grpSpPr>
            <a:xfrm>
              <a:off x="1775612" y="1559435"/>
              <a:ext cx="4428754" cy="522323"/>
              <a:chOff x="2118149" y="1720295"/>
              <a:chExt cx="4428754" cy="52232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F2EAC9-C1B7-524E-9651-FB93F72FABA8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FBD8CF2-2F3E-1E4A-A19A-F67F1D3C4EF8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B9BBFA-4803-464F-B43A-2DC5AB6ED1A0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D2D593-EA87-754B-8FAE-28DB3DDA912B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BB668C7-5199-2F4D-A8D3-AB9C150E8652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CCC263-C3FB-534F-BCCB-B9F1DFCD2C7D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733E1F-FC16-5149-AE4C-529D4B4BC45D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B32C46-3287-8246-85FF-FE8E2572AC6C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743F16-A5D2-4243-B697-A02105C8C59F}"/>
              </a:ext>
            </a:extLst>
          </p:cNvPr>
          <p:cNvGrpSpPr/>
          <p:nvPr/>
        </p:nvGrpSpPr>
        <p:grpSpPr>
          <a:xfrm>
            <a:off x="2299247" y="2573183"/>
            <a:ext cx="6192774" cy="1125487"/>
            <a:chOff x="569534" y="2353548"/>
            <a:chExt cx="6651299" cy="12088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8618FC3-AD96-F041-9AB9-4400B4E4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34" y="2353548"/>
              <a:ext cx="6651299" cy="901216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DB3A05-1BC9-7C43-A333-630D25589662}"/>
                </a:ext>
              </a:extLst>
            </p:cNvPr>
            <p:cNvGrpSpPr/>
            <p:nvPr/>
          </p:nvGrpSpPr>
          <p:grpSpPr>
            <a:xfrm>
              <a:off x="1775612" y="3040045"/>
              <a:ext cx="4428754" cy="522323"/>
              <a:chOff x="2118149" y="1720295"/>
              <a:chExt cx="4428754" cy="52232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A79E355-75D5-3A41-BF3A-E9BBC2970119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C334F80-E6FF-A84C-86F2-BE85AE0E6FF2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601249-4118-1F4E-99ED-E197E0854D7C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4A8E2E-6CF8-6747-A230-705DA6F39FDA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749F05A-1907-C049-BB6A-0C5FAEE1382C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97BB45-BCD3-844D-8838-D3F71EEF1CF7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1FDA2D-DEDB-9C45-B3A7-B2BF30E1D805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26CCA9-4630-0341-98DD-77C9E9817281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2E4B2A-D085-F84A-AAC0-8E979F9720FB}"/>
              </a:ext>
            </a:extLst>
          </p:cNvPr>
          <p:cNvGrpSpPr/>
          <p:nvPr/>
        </p:nvGrpSpPr>
        <p:grpSpPr>
          <a:xfrm>
            <a:off x="2302641" y="3890366"/>
            <a:ext cx="6192773" cy="1155894"/>
            <a:chOff x="422017" y="3924519"/>
            <a:chExt cx="6798816" cy="126901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5718D7F-AA19-984E-9F17-E1670561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17" y="3924519"/>
              <a:ext cx="6798816" cy="958807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2CDAAB-2C53-274C-B6D5-1BEBF4409918}"/>
                </a:ext>
              </a:extLst>
            </p:cNvPr>
            <p:cNvGrpSpPr/>
            <p:nvPr/>
          </p:nvGrpSpPr>
          <p:grpSpPr>
            <a:xfrm>
              <a:off x="1775612" y="4671209"/>
              <a:ext cx="4428754" cy="522323"/>
              <a:chOff x="2118149" y="1720295"/>
              <a:chExt cx="4428754" cy="5223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E15EB6-6AF7-7445-A86B-AD3A137056CC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F81D747-BC35-C046-911D-BF8845BCA003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BBF5ABB-891D-1445-A0D2-3DBBCDD001FC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44ED62-17D3-DD46-8110-E0A60FFCB7A6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03609D-104F-FA45-AFF4-512442B16584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9228F6C-5420-1C41-9A26-6AB1504BE1C9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D9F945-D6BF-644F-BD6D-868F8CC568D8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E28366-984B-164B-BB2F-128EBEBEB21F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644788-E141-E444-95DA-74268361DD42}"/>
              </a:ext>
            </a:extLst>
          </p:cNvPr>
          <p:cNvGrpSpPr/>
          <p:nvPr/>
        </p:nvGrpSpPr>
        <p:grpSpPr>
          <a:xfrm>
            <a:off x="2299247" y="5248578"/>
            <a:ext cx="6089659" cy="1207158"/>
            <a:chOff x="441067" y="5195501"/>
            <a:chExt cx="6779766" cy="134395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53A86A-3AF1-9748-A1D8-8B3EFBE58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067" y="5195501"/>
              <a:ext cx="6779766" cy="967744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06986BE-8A30-A24A-88CA-91CB2151031A}"/>
                </a:ext>
              </a:extLst>
            </p:cNvPr>
            <p:cNvGrpSpPr/>
            <p:nvPr/>
          </p:nvGrpSpPr>
          <p:grpSpPr>
            <a:xfrm>
              <a:off x="1794662" y="6017136"/>
              <a:ext cx="4428754" cy="522323"/>
              <a:chOff x="2118149" y="1720295"/>
              <a:chExt cx="4428754" cy="52232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3329A7-7329-DE4B-A23B-5D70478821CD}"/>
                  </a:ext>
                </a:extLst>
              </p:cNvPr>
              <p:cNvSpPr/>
              <p:nvPr/>
            </p:nvSpPr>
            <p:spPr>
              <a:xfrm>
                <a:off x="2223016" y="1999374"/>
                <a:ext cx="310783" cy="129349"/>
              </a:xfrm>
              <a:prstGeom prst="rect">
                <a:avLst/>
              </a:prstGeom>
              <a:solidFill>
                <a:srgbClr val="858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4FC53D-05B5-4D49-89E2-690D06D141FF}"/>
                  </a:ext>
                </a:extLst>
              </p:cNvPr>
              <p:cNvSpPr/>
              <p:nvPr/>
            </p:nvSpPr>
            <p:spPr>
              <a:xfrm>
                <a:off x="2533799" y="1998862"/>
                <a:ext cx="310783" cy="129349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4E20379-830B-FB45-A8B6-93939C20D66A}"/>
                  </a:ext>
                </a:extLst>
              </p:cNvPr>
              <p:cNvSpPr/>
              <p:nvPr/>
            </p:nvSpPr>
            <p:spPr>
              <a:xfrm>
                <a:off x="2841334" y="2000308"/>
                <a:ext cx="310783" cy="129349"/>
              </a:xfrm>
              <a:prstGeom prst="rect">
                <a:avLst/>
              </a:prstGeom>
              <a:solidFill>
                <a:srgbClr val="00E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5288A4A-755F-8642-80F2-BC0AF7CBC5F5}"/>
                  </a:ext>
                </a:extLst>
              </p:cNvPr>
              <p:cNvSpPr/>
              <p:nvPr/>
            </p:nvSpPr>
            <p:spPr>
              <a:xfrm>
                <a:off x="3152117" y="2001408"/>
                <a:ext cx="310783" cy="129349"/>
              </a:xfrm>
              <a:prstGeom prst="rect">
                <a:avLst/>
              </a:prstGeom>
              <a:solidFill>
                <a:srgbClr val="42FF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DAECE4D-219A-6247-9B55-C5F44C6AB38B}"/>
                  </a:ext>
                </a:extLst>
              </p:cNvPr>
              <p:cNvSpPr/>
              <p:nvPr/>
            </p:nvSpPr>
            <p:spPr>
              <a:xfrm>
                <a:off x="3459652" y="2004038"/>
                <a:ext cx="310783" cy="129349"/>
              </a:xfrm>
              <a:prstGeom prst="rect">
                <a:avLst/>
              </a:prstGeom>
              <a:solidFill>
                <a:srgbClr val="FFF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D6763FB-2F89-0041-BEA1-324CCA32EE73}"/>
                  </a:ext>
                </a:extLst>
              </p:cNvPr>
              <p:cNvSpPr/>
              <p:nvPr/>
            </p:nvSpPr>
            <p:spPr>
              <a:xfrm>
                <a:off x="3768920" y="2006044"/>
                <a:ext cx="310783" cy="1293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7432ED-06F5-A44C-82BB-1585692F40BD}"/>
                  </a:ext>
                </a:extLst>
              </p:cNvPr>
              <p:cNvSpPr txBox="1"/>
              <p:nvPr/>
            </p:nvSpPr>
            <p:spPr>
              <a:xfrm>
                <a:off x="2118149" y="1720295"/>
                <a:ext cx="2064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0   5   10  15  20  30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75A2D9-BA22-D645-9A57-F137395E2A1A}"/>
                  </a:ext>
                </a:extLst>
              </p:cNvPr>
              <p:cNvSpPr txBox="1"/>
              <p:nvPr/>
            </p:nvSpPr>
            <p:spPr>
              <a:xfrm>
                <a:off x="4103634" y="1904064"/>
                <a:ext cx="24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Ballast Movement (mm)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8A5B2CE-A79B-844F-9836-2119BA97900B}"/>
              </a:ext>
            </a:extLst>
          </p:cNvPr>
          <p:cNvSpPr txBox="1"/>
          <p:nvPr/>
        </p:nvSpPr>
        <p:spPr>
          <a:xfrm>
            <a:off x="8567042" y="5619843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Rail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Seat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CC347B-D030-8948-8C63-7337C1C63862}"/>
              </a:ext>
            </a:extLst>
          </p:cNvPr>
          <p:cNvSpPr txBox="1"/>
          <p:nvPr/>
        </p:nvSpPr>
        <p:spPr>
          <a:xfrm>
            <a:off x="8610600" y="1313488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Full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4AE2F4-CB32-054F-B287-4BB9CCD22437}"/>
              </a:ext>
            </a:extLst>
          </p:cNvPr>
          <p:cNvSpPr txBox="1"/>
          <p:nvPr/>
        </p:nvSpPr>
        <p:spPr>
          <a:xfrm>
            <a:off x="8567121" y="2730895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Lack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of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Support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5D6F9C-4990-D343-AF27-DDF79A998E58}"/>
              </a:ext>
            </a:extLst>
          </p:cNvPr>
          <p:cNvSpPr txBox="1"/>
          <p:nvPr/>
        </p:nvSpPr>
        <p:spPr>
          <a:xfrm>
            <a:off x="8567120" y="4148302"/>
            <a:ext cx="27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rgbClr val="12284A"/>
                </a:solidFill>
              </a:rPr>
              <a:t>High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Center</a:t>
            </a:r>
            <a:r>
              <a:rPr lang="zh-CN" altLang="en-US" u="sng" dirty="0">
                <a:solidFill>
                  <a:srgbClr val="12284A"/>
                </a:solidFill>
              </a:rPr>
              <a:t> </a:t>
            </a:r>
            <a:r>
              <a:rPr lang="en-US" altLang="zh-CN" u="sng" dirty="0">
                <a:solidFill>
                  <a:srgbClr val="12284A"/>
                </a:solidFill>
              </a:rPr>
              <a:t>Binding</a:t>
            </a:r>
            <a:endParaRPr lang="zh-CN" altLang="en-US" u="sng" dirty="0">
              <a:solidFill>
                <a:srgbClr val="122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11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0A08-54F7-A84B-BD04-CA7CBD67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3B87-A834-6349-BC52-26757B441D59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8ED0D-2442-0C4F-9212-268CD222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2D5D04-8FBB-F041-8698-4337F1868096}"/>
              </a:ext>
            </a:extLst>
          </p:cNvPr>
          <p:cNvCxnSpPr>
            <a:cxnSpLocks/>
          </p:cNvCxnSpPr>
          <p:nvPr/>
        </p:nvCxnSpPr>
        <p:spPr>
          <a:xfrm>
            <a:off x="1223626" y="3796204"/>
            <a:ext cx="9766728" cy="0"/>
          </a:xfrm>
          <a:prstGeom prst="line">
            <a:avLst/>
          </a:prstGeom>
          <a:ln w="19050">
            <a:solidFill>
              <a:srgbClr val="122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5">
            <a:extLst>
              <a:ext uri="{FF2B5EF4-FFF2-40B4-BE49-F238E27FC236}">
                <a16:creationId xmlns:a16="http://schemas.microsoft.com/office/drawing/2014/main" id="{C70C9540-62A0-A241-9C77-D2AF4E699313}"/>
              </a:ext>
            </a:extLst>
          </p:cNvPr>
          <p:cNvSpPr txBox="1">
            <a:spLocks/>
          </p:cNvSpPr>
          <p:nvPr/>
        </p:nvSpPr>
        <p:spPr>
          <a:xfrm>
            <a:off x="1192695" y="2887044"/>
            <a:ext cx="9700039" cy="8196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12284A"/>
                </a:solidFill>
              </a:rPr>
              <a:t>Conclusions &amp; 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151800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1232F-300A-374D-A396-00867160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6CA5A-A38E-6541-98A5-F16BEEB1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C402F0-E5F1-B243-A05F-0F54EA9D353C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CURRENT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FINDINGS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C8F78-5499-43A1-84CF-552A2F2DF8E1}"/>
              </a:ext>
            </a:extLst>
          </p:cNvPr>
          <p:cNvSpPr>
            <a:spLocks noGrp="1"/>
          </p:cNvSpPr>
          <p:nvPr/>
        </p:nvSpPr>
        <p:spPr>
          <a:xfrm>
            <a:off x="947146" y="1210088"/>
            <a:ext cx="10494885" cy="4960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rgbClr val="12284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A7BB6D-3886-6C4D-AE1F-7E85512EB7C3}"/>
              </a:ext>
            </a:extLst>
          </p:cNvPr>
          <p:cNvSpPr/>
          <p:nvPr/>
        </p:nvSpPr>
        <p:spPr>
          <a:xfrm>
            <a:off x="947147" y="1155902"/>
            <a:ext cx="104066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284A"/>
                </a:solidFill>
              </a:rPr>
              <a:t>One or two connected ballast force networks as critical path(s) </a:t>
            </a:r>
            <a:r>
              <a:rPr lang="en-US" altLang="zh-CN" sz="2800" dirty="0">
                <a:solidFill>
                  <a:srgbClr val="12284A"/>
                </a:solidFill>
              </a:rPr>
              <a:t>were</a:t>
            </a:r>
            <a:r>
              <a:rPr lang="en-US" sz="2800" dirty="0">
                <a:solidFill>
                  <a:srgbClr val="12284A"/>
                </a:solidFill>
              </a:rPr>
              <a:t> always observed in all support conditions during a loading cycle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2284A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ABEE26-99B7-7849-BBB7-3EE3BBBAF3D0}"/>
              </a:ext>
            </a:extLst>
          </p:cNvPr>
          <p:cNvSpPr/>
          <p:nvPr/>
        </p:nvSpPr>
        <p:spPr>
          <a:xfrm>
            <a:off x="947143" y="2511150"/>
            <a:ext cx="104066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284A"/>
                </a:solidFill>
              </a:rPr>
              <a:t>Ballast particles on the critical path experience</a:t>
            </a:r>
            <a:r>
              <a:rPr lang="en-US" altLang="zh-CN" sz="2800" dirty="0">
                <a:solidFill>
                  <a:srgbClr val="12284A"/>
                </a:solidFill>
              </a:rPr>
              <a:t>d</a:t>
            </a:r>
            <a:r>
              <a:rPr lang="en-US" sz="2800" dirty="0">
                <a:solidFill>
                  <a:srgbClr val="12284A"/>
                </a:solidFill>
              </a:rPr>
              <a:t> higher contact force and longer loading duration, which can eventually lead to earlier particle breakage and faster ballast degradation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2284A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8975D-AE98-F24B-B3AE-9DEED5425054}"/>
              </a:ext>
            </a:extLst>
          </p:cNvPr>
          <p:cNvSpPr/>
          <p:nvPr/>
        </p:nvSpPr>
        <p:spPr>
          <a:xfrm>
            <a:off x="947143" y="3866398"/>
            <a:ext cx="104066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284A"/>
                </a:solidFill>
              </a:rPr>
              <a:t>Freight car loads at 50 mph induced the highest magnitude of crosstie vibration velocities in three support conditions other than the full support condition.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2284A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22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90263-0658-6F43-AA0A-514F9AE0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28761-A76B-264C-B74B-65495E8C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69CDB1-C413-A147-BCD2-49B039B14C5B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CURRENT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FINDINGS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86AF4-B9B0-9B44-99C3-775265883B97}"/>
              </a:ext>
            </a:extLst>
          </p:cNvPr>
          <p:cNvSpPr/>
          <p:nvPr/>
        </p:nvSpPr>
        <p:spPr>
          <a:xfrm>
            <a:off x="947147" y="1155902"/>
            <a:ext cx="1040665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284A"/>
                </a:solidFill>
              </a:rPr>
              <a:t>Ballast particles had the largest movements under freight car loads at </a:t>
            </a:r>
            <a:r>
              <a:rPr lang="en-US" altLang="zh-CN" sz="2800" dirty="0">
                <a:solidFill>
                  <a:srgbClr val="12284A"/>
                </a:solidFill>
              </a:rPr>
              <a:t>2</a:t>
            </a:r>
            <a:r>
              <a:rPr lang="en-US" sz="2800" dirty="0">
                <a:solidFill>
                  <a:srgbClr val="12284A"/>
                </a:solidFill>
              </a:rPr>
              <a:t>0 mph. </a:t>
            </a:r>
            <a:r>
              <a:rPr lang="en-US" altLang="zh-CN" sz="2800" dirty="0">
                <a:solidFill>
                  <a:srgbClr val="12284A"/>
                </a:solidFill>
              </a:rPr>
              <a:t>Higher</a:t>
            </a:r>
            <a:r>
              <a:rPr lang="en-US" sz="2800" dirty="0">
                <a:solidFill>
                  <a:srgbClr val="12284A"/>
                </a:solidFill>
              </a:rPr>
              <a:t> load magnitudes had a more significant influence than speed increas</a:t>
            </a:r>
            <a:r>
              <a:rPr lang="en-US" altLang="zh-CN" sz="2800" dirty="0">
                <a:solidFill>
                  <a:srgbClr val="12284A"/>
                </a:solidFill>
              </a:rPr>
              <a:t>ing</a:t>
            </a:r>
            <a:r>
              <a:rPr lang="en-US" sz="2800" dirty="0">
                <a:solidFill>
                  <a:srgbClr val="12284A"/>
                </a:solidFill>
              </a:rPr>
              <a:t> 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12284A"/>
                </a:solidFill>
              </a:rPr>
              <a:t>Large ballast particle movements indicate less stability for the ballast layer and may lead to more severe loss of support conditions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07160-2292-2F46-BACC-433EFEEC4B81}"/>
              </a:ext>
            </a:extLst>
          </p:cNvPr>
          <p:cNvSpPr/>
          <p:nvPr/>
        </p:nvSpPr>
        <p:spPr>
          <a:xfrm>
            <a:off x="947147" y="3289757"/>
            <a:ext cx="10406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284A"/>
                </a:solidFill>
              </a:rPr>
              <a:t>High center binding support experienced the smallest ballast particle movements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DDE75-99AB-0D40-B2A3-175190CB25A1}"/>
              </a:ext>
            </a:extLst>
          </p:cNvPr>
          <p:cNvSpPr/>
          <p:nvPr/>
        </p:nvSpPr>
        <p:spPr>
          <a:xfrm>
            <a:off x="947147" y="4243864"/>
            <a:ext cx="10406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284A"/>
                </a:solidFill>
              </a:rPr>
              <a:t>Other three support conditions all showed significant ballast particle movements towards the shoulders and in the upper half of the ballast layer</a:t>
            </a:r>
          </a:p>
        </p:txBody>
      </p:sp>
    </p:spTree>
    <p:extLst>
      <p:ext uri="{BB962C8B-B14F-4D97-AF65-F5344CB8AC3E}">
        <p14:creationId xmlns:p14="http://schemas.microsoft.com/office/powerpoint/2010/main" val="31364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90263-0658-6F43-AA0A-514F9AE0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28761-A76B-264C-B74B-65495E8C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69CDB1-C413-A147-BCD2-49B039B14C5B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971566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cap="all" dirty="0">
                <a:solidFill>
                  <a:schemeClr val="bg1"/>
                </a:solidFill>
              </a:rPr>
              <a:t>Recommendations for Future Research</a:t>
            </a:r>
            <a:endParaRPr lang="en-US" sz="3200" b="1" cap="all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86AF4-B9B0-9B44-99C3-775265883B97}"/>
              </a:ext>
            </a:extLst>
          </p:cNvPr>
          <p:cNvSpPr/>
          <p:nvPr/>
        </p:nvSpPr>
        <p:spPr>
          <a:xfrm>
            <a:off x="947147" y="1155902"/>
            <a:ext cx="10406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284A"/>
                </a:solidFill>
              </a:rPr>
              <a:t>Various mixed traffic conditions, e.g. freight train passage followed by faster passenger train, will be studied next  </a:t>
            </a:r>
            <a:endParaRPr lang="en-US" sz="2600" dirty="0">
              <a:solidFill>
                <a:srgbClr val="12284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A853A-9CBE-3A43-9888-91D1FAB2612F}"/>
              </a:ext>
            </a:extLst>
          </p:cNvPr>
          <p:cNvSpPr/>
          <p:nvPr/>
        </p:nvSpPr>
        <p:spPr>
          <a:xfrm>
            <a:off x="947146" y="2110009"/>
            <a:ext cx="104066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284A"/>
                </a:solidFill>
              </a:rPr>
              <a:t>Ballast behavior under mixed traffic at track transitions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2284A"/>
                </a:solidFill>
              </a:rPr>
              <a:t>Effects of tie-ballast gaps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828B4-87EB-0C4A-8A8F-EF5020AFECFC}"/>
              </a:ext>
            </a:extLst>
          </p:cNvPr>
          <p:cNvSpPr/>
          <p:nvPr/>
        </p:nvSpPr>
        <p:spPr>
          <a:xfrm>
            <a:off x="947146" y="3218005"/>
            <a:ext cx="10406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2284A"/>
                </a:solidFill>
              </a:rPr>
              <a:t>Remedial procedures for ballast correction, i.e. tamping and stone blowing, will be studied</a:t>
            </a:r>
          </a:p>
        </p:txBody>
      </p:sp>
    </p:spTree>
    <p:extLst>
      <p:ext uri="{BB962C8B-B14F-4D97-AF65-F5344CB8AC3E}">
        <p14:creationId xmlns:p14="http://schemas.microsoft.com/office/powerpoint/2010/main" val="4175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F725D-5B11-0D4A-B99D-B074B40F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4A4B5E-AA80-2A48-8C2E-E0BBEA42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70A039-F617-F045-B6D0-73C5E4C52D42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7548267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</a:rPr>
              <a:t>ACKNOWLEDGEMENTS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1688F6-43CA-194F-BEFD-B115DC931641}"/>
              </a:ext>
            </a:extLst>
          </p:cNvPr>
          <p:cNvSpPr txBox="1">
            <a:spLocks/>
          </p:cNvSpPr>
          <p:nvPr/>
        </p:nvSpPr>
        <p:spPr>
          <a:xfrm>
            <a:off x="838200" y="1484768"/>
            <a:ext cx="10515600" cy="46921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Amtrak Concrete Tie and Track Structure 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dirty="0"/>
              <a:t>Improvement Study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J. Riley Edwards, Marcus </a:t>
            </a:r>
            <a:r>
              <a:rPr lang="en-US" dirty="0" err="1"/>
              <a:t>Dersch</a:t>
            </a:r>
            <a:r>
              <a:rPr lang="en-US" dirty="0"/>
              <a:t> and </a:t>
            </a:r>
            <a:r>
              <a:rPr lang="en-US" dirty="0" err="1"/>
              <a:t>RailTEC</a:t>
            </a:r>
            <a:r>
              <a:rPr lang="en-US" dirty="0"/>
              <a:t> at UIUC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Huseyin</a:t>
            </a:r>
            <a:r>
              <a:rPr lang="en-US" dirty="0"/>
              <a:t> </a:t>
            </a:r>
            <a:r>
              <a:rPr lang="en-US" dirty="0" err="1"/>
              <a:t>Boler</a:t>
            </a:r>
            <a:r>
              <a:rPr lang="en-US" dirty="0"/>
              <a:t> &amp; </a:t>
            </a:r>
            <a:r>
              <a:rPr lang="en-US" altLang="zh-CN" dirty="0"/>
              <a:t>Wei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r>
              <a:rPr lang="en-US" dirty="0"/>
              <a:t>, graduate students</a:t>
            </a:r>
          </a:p>
          <a:p>
            <a:endParaRPr lang="en-US" dirty="0"/>
          </a:p>
          <a:p>
            <a:r>
              <a:rPr lang="en-US" dirty="0"/>
              <a:t>Dr. Yu Qian, Assistant Professor, University of South Carolina</a:t>
            </a:r>
          </a:p>
          <a:p>
            <a:endParaRPr lang="en-US" dirty="0"/>
          </a:p>
        </p:txBody>
      </p:sp>
      <p:grpSp>
        <p:nvGrpSpPr>
          <p:cNvPr id="6" name="Group 1">
            <a:extLst>
              <a:ext uri="{FF2B5EF4-FFF2-40B4-BE49-F238E27FC236}">
                <a16:creationId xmlns:a16="http://schemas.microsoft.com/office/drawing/2014/main" id="{508C5CA3-717B-9244-878B-8D1E5D2C0F41}"/>
              </a:ext>
            </a:extLst>
          </p:cNvPr>
          <p:cNvGrpSpPr>
            <a:grpSpLocks/>
          </p:cNvGrpSpPr>
          <p:nvPr/>
        </p:nvGrpSpPr>
        <p:grpSpPr bwMode="auto">
          <a:xfrm>
            <a:off x="1135578" y="3499947"/>
            <a:ext cx="3428999" cy="711320"/>
            <a:chOff x="5010150" y="5907953"/>
            <a:chExt cx="3933825" cy="6960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94515E-BFA9-C24C-950B-E6BDF97A6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10150" y="5907953"/>
              <a:ext cx="3932238" cy="658812"/>
              <a:chOff x="122" y="3491"/>
              <a:chExt cx="3749" cy="659"/>
            </a:xfrm>
            <a:solidFill>
              <a:schemeClr val="accent1"/>
            </a:solidFill>
          </p:grpSpPr>
          <p:pic>
            <p:nvPicPr>
              <p:cNvPr id="9" name="Picture 11" descr="RailTEC Text Logo-2&quot;">
                <a:extLst>
                  <a:ext uri="{FF2B5EF4-FFF2-40B4-BE49-F238E27FC236}">
                    <a16:creationId xmlns:a16="http://schemas.microsoft.com/office/drawing/2014/main" id="{43735D39-7EE2-C34F-AFA3-C697CFA1E8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/>
              </a:blip>
              <a:srcRect/>
              <a:stretch>
                <a:fillRect/>
              </a:stretch>
            </p:blipFill>
            <p:spPr bwMode="auto">
              <a:xfrm>
                <a:off x="716" y="3540"/>
                <a:ext cx="3155" cy="550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  <p:pic>
            <p:nvPicPr>
              <p:cNvPr id="10" name="Picture 12">
                <a:extLst>
                  <a:ext uri="{FF2B5EF4-FFF2-40B4-BE49-F238E27FC236}">
                    <a16:creationId xmlns:a16="http://schemas.microsoft.com/office/drawing/2014/main" id="{6BD5219C-882B-1541-A6B0-35303F57D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/>
              </a:blip>
              <a:srcRect/>
              <a:stretch>
                <a:fillRect/>
              </a:stretch>
            </p:blipFill>
            <p:spPr bwMode="auto">
              <a:xfrm>
                <a:off x="122" y="3491"/>
                <a:ext cx="516" cy="659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sp>
          <p:nvSpPr>
            <p:cNvPr id="8" name="Line 15">
              <a:extLst>
                <a:ext uri="{FF2B5EF4-FFF2-40B4-BE49-F238E27FC236}">
                  <a16:creationId xmlns:a16="http://schemas.microsoft.com/office/drawing/2014/main" id="{99EE4A40-BECA-6341-9EEC-9286DAC95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0150" y="6604000"/>
              <a:ext cx="3933825" cy="0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" name="Picture 10" descr="Amtrak Logo">
            <a:extLst>
              <a:ext uri="{FF2B5EF4-FFF2-40B4-BE49-F238E27FC236}">
                <a16:creationId xmlns:a16="http://schemas.microsoft.com/office/drawing/2014/main" id="{62C68322-73DE-F542-8702-E643CEF27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5387" y="1580220"/>
            <a:ext cx="2053796" cy="86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B83AB79-DC65-7D4D-B024-A9D3B10A6B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30" y="4291483"/>
            <a:ext cx="827184" cy="82718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图片 7" descr="1024px-Zhejiang_University_Logo.svg.png">
            <a:extLst>
              <a:ext uri="{FF2B5EF4-FFF2-40B4-BE49-F238E27FC236}">
                <a16:creationId xmlns:a16="http://schemas.microsoft.com/office/drawing/2014/main" id="{5DF166D9-897A-5A47-BAC8-73547F79BDF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91829" y="4291483"/>
            <a:ext cx="827184" cy="827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30C9E4-F1A0-DA42-900F-642965077E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553" y="5340574"/>
            <a:ext cx="696576" cy="8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0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A1F1B-0672-8B45-8DB1-1A032D312410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E5D29324-CA1C-AA48-AD7A-1816FB4062C3}"/>
              </a:ext>
            </a:extLst>
          </p:cNvPr>
          <p:cNvSpPr txBox="1">
            <a:spLocks/>
          </p:cNvSpPr>
          <p:nvPr/>
        </p:nvSpPr>
        <p:spPr>
          <a:xfrm>
            <a:off x="2324100" y="2615622"/>
            <a:ext cx="7543800" cy="20798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rgbClr val="12284A"/>
                </a:solidFill>
              </a:rPr>
              <a:t>Thank</a:t>
            </a:r>
            <a:r>
              <a:rPr lang="zh-CN" altLang="en-US" sz="4800" b="1" dirty="0">
                <a:solidFill>
                  <a:srgbClr val="12284A"/>
                </a:solidFill>
              </a:rPr>
              <a:t> </a:t>
            </a:r>
            <a:r>
              <a:rPr lang="en-US" altLang="zh-CN" sz="4800" b="1" dirty="0">
                <a:solidFill>
                  <a:srgbClr val="12284A"/>
                </a:solidFill>
              </a:rPr>
              <a:t>you!</a:t>
            </a:r>
            <a:endParaRPr lang="en-US" sz="4800" b="1" dirty="0">
              <a:solidFill>
                <a:srgbClr val="12284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rgbClr val="12284A"/>
                </a:solidFill>
              </a:rPr>
              <a:t>Questions?</a:t>
            </a:r>
            <a:endParaRPr lang="en-US" sz="4800" b="1" dirty="0">
              <a:solidFill>
                <a:srgbClr val="12284A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486839-62A1-9D4B-98B8-B92884AFD1D6}"/>
              </a:ext>
            </a:extLst>
          </p:cNvPr>
          <p:cNvCxnSpPr>
            <a:cxnSpLocks/>
          </p:cNvCxnSpPr>
          <p:nvPr/>
        </p:nvCxnSpPr>
        <p:spPr>
          <a:xfrm>
            <a:off x="1639644" y="3923796"/>
            <a:ext cx="8763856" cy="0"/>
          </a:xfrm>
          <a:prstGeom prst="line">
            <a:avLst/>
          </a:prstGeom>
          <a:ln w="19050">
            <a:solidFill>
              <a:srgbClr val="122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E20E82-2B15-DF41-B4B6-A1DF1A36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C4F81A5F-34E0-4F90-8FD3-707C6E2AF6C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2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FDCC5-823E-7541-8594-A9D82FCA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650D54-7499-3045-9FD7-0A84ECEDD977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10917966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BACKGROUND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US High Speed Rail Depends on Shared Corridor / Shared Track Usage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72095" y="4767208"/>
            <a:ext cx="7857505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7472"/>
            <a:r>
              <a:rPr lang="en-US" altLang="en-US" sz="2400" dirty="0"/>
              <a:t>Amtrak passenger train speeds up to 150 mph</a:t>
            </a:r>
          </a:p>
        </p:txBody>
      </p:sp>
      <p:pic>
        <p:nvPicPr>
          <p:cNvPr id="25" name="Picture 7" descr="Acela Tilt action at Brook Interlocking Old Saybrook, 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83" y="1810232"/>
            <a:ext cx="3300619" cy="244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1" y="1810232"/>
            <a:ext cx="3665065" cy="244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1723645" y="1196455"/>
            <a:ext cx="8806322" cy="56495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AMTRAK Northeast Corridor (NEC)</a:t>
            </a:r>
          </a:p>
        </p:txBody>
      </p:sp>
      <p:pic>
        <p:nvPicPr>
          <p:cNvPr id="28" name="Picture 5" descr="File:NEC map.sv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1" y="1810232"/>
            <a:ext cx="3234622" cy="2450353"/>
          </a:xfrm>
          <a:prstGeom prst="rect">
            <a:avLst/>
          </a:prstGeom>
          <a:noFill/>
          <a:ln>
            <a:solidFill>
              <a:srgbClr val="12284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/>
          <a:srcRect t="5064"/>
          <a:stretch/>
        </p:blipFill>
        <p:spPr>
          <a:xfrm>
            <a:off x="8393042" y="4404307"/>
            <a:ext cx="3300619" cy="230171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A5A345E-B573-6944-9BF7-5AEA3EEDAF7C}"/>
              </a:ext>
            </a:extLst>
          </p:cNvPr>
          <p:cNvSpPr txBox="1">
            <a:spLocks/>
          </p:cNvSpPr>
          <p:nvPr/>
        </p:nvSpPr>
        <p:spPr>
          <a:xfrm>
            <a:off x="9448800" y="64846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F81A5F-34E0-4F90-8FD3-707C6E2AF6C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04016A-4D4F-A640-BC74-B8D40950A5F6}"/>
              </a:ext>
            </a:extLst>
          </p:cNvPr>
          <p:cNvSpPr/>
          <p:nvPr/>
        </p:nvSpPr>
        <p:spPr>
          <a:xfrm>
            <a:off x="372093" y="515161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Heavy Axle Load freight: 36–39 tons 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2133A7-101A-5F48-8743-4B20AD23C561}"/>
              </a:ext>
            </a:extLst>
          </p:cNvPr>
          <p:cNvSpPr/>
          <p:nvPr/>
        </p:nvSpPr>
        <p:spPr>
          <a:xfrm>
            <a:off x="372094" y="5553568"/>
            <a:ext cx="80209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Can we accommodate the requirements of both,</a:t>
            </a:r>
            <a:b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while maintaining high efficiency and performance of each?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16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1E08D-B53A-2342-B525-B589B235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FDCC5-823E-7541-8594-A9D82FCA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650D54-7499-3045-9FD7-0A84ECEDD977}"/>
              </a:ext>
            </a:extLst>
          </p:cNvPr>
          <p:cNvSpPr txBox="1">
            <a:spLocks/>
          </p:cNvSpPr>
          <p:nvPr/>
        </p:nvSpPr>
        <p:spPr>
          <a:xfrm>
            <a:off x="947148" y="51370"/>
            <a:ext cx="2634252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730306" y="1260388"/>
            <a:ext cx="8718426" cy="481013"/>
          </a:xfrm>
          <a:prstGeom prst="rect">
            <a:avLst/>
          </a:prstGeo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/>
              <a:t>Track Structure</a:t>
            </a: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4483826" y="6530713"/>
            <a:ext cx="432138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40000"/>
              </a:spcBef>
              <a:buChar char="•"/>
              <a:defRPr sz="2400">
                <a:solidFill>
                  <a:srgbClr val="0006B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40000"/>
              </a:spcBef>
              <a:buChar char="–"/>
              <a:defRPr sz="2400">
                <a:solidFill>
                  <a:srgbClr val="0006B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40000"/>
              </a:spcBef>
              <a:buChar char="•"/>
              <a:defRPr sz="2400">
                <a:solidFill>
                  <a:srgbClr val="0006B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40000"/>
              </a:spcBef>
              <a:buChar char="–"/>
              <a:defRPr sz="2400">
                <a:solidFill>
                  <a:srgbClr val="0006B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40000"/>
              </a:spcBef>
              <a:buChar char="»"/>
              <a:defRPr sz="2400">
                <a:solidFill>
                  <a:srgbClr val="0006B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har char="»"/>
              <a:defRPr sz="2400">
                <a:solidFill>
                  <a:srgbClr val="0006B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har char="»"/>
              <a:defRPr sz="2400">
                <a:solidFill>
                  <a:srgbClr val="0006B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har char="»"/>
              <a:defRPr sz="2400">
                <a:solidFill>
                  <a:srgbClr val="0006B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har char="»"/>
              <a:defRPr sz="2400">
                <a:solidFill>
                  <a:srgbClr val="0006B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</a:rPr>
              <a:t>Forces acting on rail: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770062" y="1798052"/>
            <a:ext cx="4135760" cy="4881562"/>
          </a:xfrm>
          <a:prstGeom prst="rect">
            <a:avLst/>
          </a:prstGeo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/>
              <a:t>Track system and components should be optimized for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 traffic</a:t>
            </a:r>
          </a:p>
        </p:txBody>
      </p:sp>
      <p:pic>
        <p:nvPicPr>
          <p:cNvPr id="27" name="Picture 19" descr="Anchors_1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343" y="3736383"/>
            <a:ext cx="1476441" cy="10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 descr="Railroad Track Cross-S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28517" y="1100488"/>
            <a:ext cx="3602607" cy="2560805"/>
          </a:xfrm>
          <a:prstGeom prst="rect">
            <a:avLst/>
          </a:prstGeom>
        </p:spPr>
      </p:pic>
      <p:pic>
        <p:nvPicPr>
          <p:cNvPr id="29" name="Picture 28" descr="Concrete tie transit track fig 6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1494" y="3731363"/>
            <a:ext cx="1750613" cy="1014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221" y="4852273"/>
            <a:ext cx="4294518" cy="1970971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E5CC7DB9-56F6-764F-A05E-7610672441E6}"/>
              </a:ext>
            </a:extLst>
          </p:cNvPr>
          <p:cNvSpPr txBox="1">
            <a:spLocks noChangeArrowheads="1"/>
          </p:cNvSpPr>
          <p:nvPr/>
        </p:nvSpPr>
        <p:spPr>
          <a:xfrm>
            <a:off x="1730306" y="2675819"/>
            <a:ext cx="4135760" cy="4881562"/>
          </a:xfrm>
          <a:prstGeom prst="rect">
            <a:avLst/>
          </a:prstGeo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/>
              <a:t>Corresponding heterogeneous</a:t>
            </a:r>
            <a:br>
              <a:rPr lang="en-US" sz="2000" dirty="0"/>
            </a:br>
            <a:r>
              <a:rPr lang="en-US" sz="2000" dirty="0"/>
              <a:t>load characteristics</a:t>
            </a:r>
          </a:p>
          <a:p>
            <a:pPr lvl="1">
              <a:defRPr/>
            </a:pPr>
            <a:r>
              <a:rPr lang="en-US" sz="2000" dirty="0"/>
              <a:t>Superstructure</a:t>
            </a:r>
          </a:p>
          <a:p>
            <a:pPr lvl="2">
              <a:spcBef>
                <a:spcPct val="25000"/>
              </a:spcBef>
              <a:defRPr/>
            </a:pPr>
            <a:r>
              <a:rPr lang="en-US" sz="1800" dirty="0"/>
              <a:t>Rails </a:t>
            </a:r>
          </a:p>
          <a:p>
            <a:pPr lvl="2">
              <a:spcBef>
                <a:spcPct val="25000"/>
              </a:spcBef>
              <a:defRPr/>
            </a:pPr>
            <a:r>
              <a:rPr lang="en-US" sz="1800" dirty="0"/>
              <a:t>Fastening systems</a:t>
            </a:r>
          </a:p>
          <a:p>
            <a:pPr lvl="2">
              <a:spcBef>
                <a:spcPct val="25000"/>
              </a:spcBef>
              <a:defRPr/>
            </a:pPr>
            <a:r>
              <a:rPr lang="en-US" sz="1800" dirty="0"/>
              <a:t>Ties (timber vs. concrete)</a:t>
            </a:r>
          </a:p>
          <a:p>
            <a:pPr lvl="2">
              <a:spcBef>
                <a:spcPct val="25000"/>
              </a:spcBef>
              <a:defRPr/>
            </a:pPr>
            <a:r>
              <a:rPr lang="en-US" sz="1800" dirty="0"/>
              <a:t>Tie plates and pads	</a:t>
            </a:r>
          </a:p>
          <a:p>
            <a:pPr lvl="1">
              <a:defRPr/>
            </a:pP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Substructure</a:t>
            </a:r>
          </a:p>
          <a:p>
            <a:pPr lvl="2">
              <a:spcBef>
                <a:spcPct val="25000"/>
              </a:spcBef>
              <a:defRPr/>
            </a:pP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Ballast</a:t>
            </a:r>
          </a:p>
          <a:p>
            <a:pPr lvl="2">
              <a:spcBef>
                <a:spcPct val="25000"/>
              </a:spcBef>
              <a:defRPr/>
            </a:pP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Subballast</a:t>
            </a:r>
          </a:p>
          <a:p>
            <a:pPr lvl="2">
              <a:spcBef>
                <a:spcPct val="25000"/>
              </a:spcBef>
              <a:defRPr/>
            </a:pP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Subgrade</a:t>
            </a:r>
          </a:p>
        </p:txBody>
      </p:sp>
    </p:spTree>
    <p:extLst>
      <p:ext uri="{BB962C8B-B14F-4D97-AF65-F5344CB8AC3E}">
        <p14:creationId xmlns:p14="http://schemas.microsoft.com/office/powerpoint/2010/main" val="12400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1E08D-B53A-2342-B525-B589B235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93956" y="6268005"/>
            <a:ext cx="2743200" cy="365125"/>
          </a:xfrm>
        </p:spPr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FDCC5-823E-7541-8594-A9D82FCA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0275"/>
            <a:ext cx="2743200" cy="365125"/>
          </a:xfrm>
        </p:spPr>
        <p:txBody>
          <a:bodyPr/>
          <a:lstStyle/>
          <a:p>
            <a:fld id="{C4F81A5F-34E0-4F90-8FD3-707C6E2AF6C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1BC8F78-5499-43A1-84CF-552A2F2DF8E1}"/>
              </a:ext>
            </a:extLst>
          </p:cNvPr>
          <p:cNvSpPr>
            <a:spLocks noGrp="1"/>
          </p:cNvSpPr>
          <p:nvPr/>
        </p:nvSpPr>
        <p:spPr>
          <a:xfrm>
            <a:off x="942730" y="1200504"/>
            <a:ext cx="10926800" cy="791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472" indent="-347472"/>
            <a:r>
              <a:rPr lang="en-US" dirty="0">
                <a:solidFill>
                  <a:srgbClr val="12284A"/>
                </a:solidFill>
              </a:rPr>
              <a:t>In shared corridors, under repeated train loading, track geometry deterioration is more likely to be encountered over short performance periods </a:t>
            </a:r>
          </a:p>
          <a:p>
            <a:endParaRPr lang="en-US" dirty="0">
              <a:solidFill>
                <a:srgbClr val="12284A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650D54-7499-3045-9FD7-0A84ECEDD977}"/>
              </a:ext>
            </a:extLst>
          </p:cNvPr>
          <p:cNvSpPr txBox="1">
            <a:spLocks/>
          </p:cNvSpPr>
          <p:nvPr/>
        </p:nvSpPr>
        <p:spPr>
          <a:xfrm>
            <a:off x="947148" y="51370"/>
            <a:ext cx="2634252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BACKGROUND - Ballast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475D8-0777-B24B-AF9F-4CBF9FE4A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 t="18528" r="3822" b="66682"/>
          <a:stretch/>
        </p:blipFill>
        <p:spPr bwMode="auto">
          <a:xfrm>
            <a:off x="5989980" y="3907165"/>
            <a:ext cx="4940039" cy="99649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08942-8A7B-4992-AE43-0347DECBA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73835" r="3526" b="8700"/>
          <a:stretch/>
        </p:blipFill>
        <p:spPr bwMode="auto">
          <a:xfrm>
            <a:off x="5854439" y="5117290"/>
            <a:ext cx="5107372" cy="1172803"/>
          </a:xfrm>
          <a:prstGeom prst="rect">
            <a:avLst/>
          </a:prstGeom>
          <a:noFill/>
        </p:spPr>
      </p:pic>
      <p:sp>
        <p:nvSpPr>
          <p:cNvPr id="13" name="Down Arrow 12"/>
          <p:cNvSpPr/>
          <p:nvPr/>
        </p:nvSpPr>
        <p:spPr bwMode="auto">
          <a:xfrm>
            <a:off x="8198677" y="4868613"/>
            <a:ext cx="352357" cy="4322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8675756" y="4868613"/>
            <a:ext cx="2045252" cy="6821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400" dirty="0">
                <a:solidFill>
                  <a:srgbClr val="E84A27"/>
                </a:solidFill>
              </a:rPr>
              <a:t>Developing non-uniform support condition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72" y="3914552"/>
            <a:ext cx="3871904" cy="27848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470127" y="6251420"/>
            <a:ext cx="5857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Hou, W., Feng, B., Li, W., Tutumluer, E. “Evaluation of Ballast Behavior under Different Tie Support Conditions using Discrete Element Modeling, Transportation Research Record , 2018.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89897E-D3A1-3A44-9E49-93D6E94561FF}"/>
              </a:ext>
            </a:extLst>
          </p:cNvPr>
          <p:cNvSpPr/>
          <p:nvPr/>
        </p:nvSpPr>
        <p:spPr>
          <a:xfrm>
            <a:off x="942730" y="1894960"/>
            <a:ext cx="1092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284A"/>
                </a:solidFill>
              </a:rPr>
              <a:t>Ballast layer may quickly undergo non-uniform settlement leading to excessive vibrations of the track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527ECB-CEE0-7C43-BC0A-E97F37804765}"/>
              </a:ext>
            </a:extLst>
          </p:cNvPr>
          <p:cNvSpPr/>
          <p:nvPr/>
        </p:nvSpPr>
        <p:spPr>
          <a:xfrm>
            <a:off x="945324" y="2678882"/>
            <a:ext cx="1092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284A"/>
                </a:solidFill>
              </a:rPr>
              <a:t>Previous phase of this research (</a:t>
            </a:r>
            <a:r>
              <a:rPr lang="en-US" sz="2400" dirty="0" err="1">
                <a:solidFill>
                  <a:srgbClr val="12284A"/>
                </a:solidFill>
              </a:rPr>
              <a:t>Hou</a:t>
            </a:r>
            <a:r>
              <a:rPr lang="en-US" sz="2400" dirty="0">
                <a:solidFill>
                  <a:srgbClr val="12284A"/>
                </a:solidFill>
              </a:rPr>
              <a:t> et al., 2018) shows under severe lack of support condition (i.e., severe center binding), the maximum crosstie-ballast contact force will exceed the AREMA allowable value by over 30% (seat load 20 kips)</a:t>
            </a:r>
          </a:p>
        </p:txBody>
      </p:sp>
    </p:spTree>
    <p:extLst>
      <p:ext uri="{BB962C8B-B14F-4D97-AF65-F5344CB8AC3E}">
        <p14:creationId xmlns:p14="http://schemas.microsoft.com/office/powerpoint/2010/main" val="378128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1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67D28-5E16-6F4A-BFF2-AA89204A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4" name="Picture 2" descr="https://ars.els-cdn.com/content/image/1-s2.0-S0263224117304578-gr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2" y="1218476"/>
            <a:ext cx="5647006" cy="273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802" y="2600209"/>
            <a:ext cx="5266858" cy="37561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7147" y="6411215"/>
            <a:ext cx="26342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Reference: Gao et al. (2017)</a:t>
            </a:r>
          </a:p>
        </p:txBody>
      </p:sp>
      <p:sp>
        <p:nvSpPr>
          <p:cNvPr id="7" name="Rectangle 6"/>
          <p:cNvSpPr/>
          <p:nvPr/>
        </p:nvSpPr>
        <p:spPr>
          <a:xfrm>
            <a:off x="1729767" y="4237363"/>
            <a:ext cx="31290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Amtrak Concrete Tie           and Track Structure                 Improvement Study at UIUC</a:t>
            </a:r>
          </a:p>
        </p:txBody>
      </p:sp>
      <p:pic>
        <p:nvPicPr>
          <p:cNvPr id="8" name="Picture 7" descr="Amtrak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5639" y="5515727"/>
            <a:ext cx="1324000" cy="55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B467EC4-6A1E-45FC-9C9A-64F2881927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56" y="5437040"/>
            <a:ext cx="637318" cy="6373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987524" y="1663593"/>
            <a:ext cx="2620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Amtrak NEC NB</a:t>
            </a:r>
          </a:p>
          <a:p>
            <a:r>
              <a:rPr lang="en-US" dirty="0"/>
              <a:t>MP 75.12, Edgewood, MD</a:t>
            </a:r>
          </a:p>
          <a:p>
            <a:r>
              <a:rPr lang="en-US" dirty="0"/>
              <a:t>Track speed 125 mph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6B9662-2E66-D942-AB70-1A927C64F153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5836711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FIELD STUDIES</a:t>
            </a:r>
          </a:p>
        </p:txBody>
      </p:sp>
    </p:spTree>
    <p:extLst>
      <p:ext uri="{BB962C8B-B14F-4D97-AF65-F5344CB8AC3E}">
        <p14:creationId xmlns:p14="http://schemas.microsoft.com/office/powerpoint/2010/main" val="265531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61325-3752-AF44-8C57-BD1CB7AB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7D36-7640-6A4B-81C5-7309D18996F2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79B42-8DED-644D-B234-7E8100F4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B550C-9E43-CC47-B9C1-8270981C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56" y="1606838"/>
            <a:ext cx="4971093" cy="31476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81764AF-97F0-9C48-B5DA-84CEE9B75DE3}"/>
              </a:ext>
            </a:extLst>
          </p:cNvPr>
          <p:cNvSpPr txBox="1">
            <a:spLocks/>
          </p:cNvSpPr>
          <p:nvPr/>
        </p:nvSpPr>
        <p:spPr>
          <a:xfrm>
            <a:off x="947147" y="51370"/>
            <a:ext cx="6123504" cy="46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CURRENT STUDIES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36B22-86FB-FF4F-82EA-AC49893A89CE}"/>
              </a:ext>
            </a:extLst>
          </p:cNvPr>
          <p:cNvSpPr/>
          <p:nvPr/>
        </p:nvSpPr>
        <p:spPr>
          <a:xfrm>
            <a:off x="1127903" y="5026216"/>
            <a:ext cx="44727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Influence of loading frequency on particle breakage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3F9647-C13E-884B-8791-866E70CC7B5C}"/>
              </a:ext>
            </a:extLst>
          </p:cNvPr>
          <p:cNvSpPr/>
          <p:nvPr/>
        </p:nvSpPr>
        <p:spPr>
          <a:xfrm>
            <a:off x="1127903" y="5746100"/>
            <a:ext cx="25551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Reference: Sun et al. (2014)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54580D-CA5F-B044-8990-1DBC0B373D86}"/>
              </a:ext>
            </a:extLst>
          </p:cNvPr>
          <p:cNvGrpSpPr/>
          <p:nvPr/>
        </p:nvGrpSpPr>
        <p:grpSpPr>
          <a:xfrm>
            <a:off x="6178370" y="1413426"/>
            <a:ext cx="4601703" cy="3724763"/>
            <a:chOff x="6178370" y="1413426"/>
            <a:chExt cx="4601703" cy="372476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817C351C-FA17-C44A-866B-91630180E0A5}"/>
                </a:ext>
              </a:extLst>
            </p:cNvPr>
            <p:cNvSpPr txBox="1">
              <a:spLocks/>
            </p:cNvSpPr>
            <p:nvPr/>
          </p:nvSpPr>
          <p:spPr>
            <a:xfrm>
              <a:off x="6178370" y="1413426"/>
              <a:ext cx="4323813" cy="6400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13294B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13294B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13294B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13294B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13294B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12284A"/>
                  </a:solidFill>
                </a:rPr>
                <a:t>Influence of ballast conditions on  performance of tie-ballast interface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DB4CC-1D8D-904D-8C2D-93C391584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82"/>
            <a:stretch/>
          </p:blipFill>
          <p:spPr>
            <a:xfrm>
              <a:off x="6200035" y="2474893"/>
              <a:ext cx="4580038" cy="266329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BAD4FA-FE77-2545-8D31-FA1952619B61}"/>
                </a:ext>
              </a:extLst>
            </p:cNvPr>
            <p:cNvSpPr/>
            <p:nvPr/>
          </p:nvSpPr>
          <p:spPr>
            <a:xfrm>
              <a:off x="6200035" y="2053506"/>
              <a:ext cx="43586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Reference: McHenry et al. (2015) 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C44656-8790-FA4B-933B-8219F12D6419}"/>
              </a:ext>
            </a:extLst>
          </p:cNvPr>
          <p:cNvSpPr txBox="1">
            <a:spLocks/>
          </p:cNvSpPr>
          <p:nvPr/>
        </p:nvSpPr>
        <p:spPr>
          <a:xfrm>
            <a:off x="6200035" y="5444574"/>
            <a:ext cx="4889727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Influence of ballast support conditions and loading patterns on ballast particles and ties?</a:t>
            </a:r>
          </a:p>
        </p:txBody>
      </p:sp>
    </p:spTree>
    <p:extLst>
      <p:ext uri="{BB962C8B-B14F-4D97-AF65-F5344CB8AC3E}">
        <p14:creationId xmlns:p14="http://schemas.microsoft.com/office/powerpoint/2010/main" val="4247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0A08-54F7-A84B-BD04-CA7CBD67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3B87-A834-6349-BC52-26757B441D59}" type="datetime1">
              <a:rPr lang="en-US" altLang="zh-CN" smtClean="0"/>
              <a:t>7/18/19</a:t>
            </a:fld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8ED0D-2442-0C4F-9212-268CD222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1A5F-34E0-4F90-8FD3-707C6E2AF6C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2D5D04-8FBB-F041-8698-4337F1868096}"/>
              </a:ext>
            </a:extLst>
          </p:cNvPr>
          <p:cNvCxnSpPr>
            <a:cxnSpLocks/>
          </p:cNvCxnSpPr>
          <p:nvPr/>
        </p:nvCxnSpPr>
        <p:spPr>
          <a:xfrm>
            <a:off x="1714072" y="3796204"/>
            <a:ext cx="8763856" cy="0"/>
          </a:xfrm>
          <a:prstGeom prst="line">
            <a:avLst/>
          </a:prstGeom>
          <a:ln w="19050">
            <a:solidFill>
              <a:srgbClr val="122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5">
            <a:extLst>
              <a:ext uri="{FF2B5EF4-FFF2-40B4-BE49-F238E27FC236}">
                <a16:creationId xmlns:a16="http://schemas.microsoft.com/office/drawing/2014/main" id="{C70C9540-62A0-A241-9C77-D2AF4E699313}"/>
              </a:ext>
            </a:extLst>
          </p:cNvPr>
          <p:cNvSpPr txBox="1">
            <a:spLocks/>
          </p:cNvSpPr>
          <p:nvPr/>
        </p:nvSpPr>
        <p:spPr>
          <a:xfrm>
            <a:off x="2324100" y="2887044"/>
            <a:ext cx="7543800" cy="8196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12284A"/>
                </a:solidFill>
              </a:rPr>
              <a:t>Objective and Approach</a:t>
            </a:r>
          </a:p>
        </p:txBody>
      </p:sp>
    </p:spTree>
    <p:extLst>
      <p:ext uri="{BB962C8B-B14F-4D97-AF65-F5344CB8AC3E}">
        <p14:creationId xmlns:p14="http://schemas.microsoft.com/office/powerpoint/2010/main" val="266796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IUC_CEE.potx" id="{946E7915-CD84-4D1A-8067-4D9F5A153E3C}" vid="{3B2C534A-9D13-4B95-B3CB-5366479AE8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UIUC_CEE</Template>
  <TotalTime>10849</TotalTime>
  <Words>1632</Words>
  <Application>Microsoft Macintosh PowerPoint</Application>
  <PresentationFormat>Widescreen</PresentationFormat>
  <Paragraphs>347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等线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馮彬</dc:creator>
  <cp:lastModifiedBy>Feng, Bin</cp:lastModifiedBy>
  <cp:revision>935</cp:revision>
  <dcterms:created xsi:type="dcterms:W3CDTF">2017-02-22T17:45:01Z</dcterms:created>
  <dcterms:modified xsi:type="dcterms:W3CDTF">2019-07-18T16:16:22Z</dcterms:modified>
</cp:coreProperties>
</file>